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5" r:id="rId1"/>
  </p:sldMasterIdLst>
  <p:notesMasterIdLst>
    <p:notesMasterId r:id="rId4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3" r:id="rId18"/>
    <p:sldId id="272"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varScale="1">
        <p:scale>
          <a:sx n="73" d="100"/>
          <a:sy n="73" d="100"/>
        </p:scale>
        <p:origin x="66" y="20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_rels/data3.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diagrams/_rels/data5.xml.rels><?xml version="1.0" encoding="UTF-8" standalone="yes"?>
<Relationships xmlns="http://schemas.openxmlformats.org/package/2006/relationships"><Relationship Id="rId8" Type="http://schemas.openxmlformats.org/officeDocument/2006/relationships/image" Target="../media/image49.svg"/><Relationship Id="rId13" Type="http://schemas.openxmlformats.org/officeDocument/2006/relationships/image" Target="../media/image23.png"/><Relationship Id="rId3" Type="http://schemas.openxmlformats.org/officeDocument/2006/relationships/image" Target="../media/image44.png"/><Relationship Id="rId7" Type="http://schemas.openxmlformats.org/officeDocument/2006/relationships/image" Target="../media/image48.png"/><Relationship Id="rId12" Type="http://schemas.openxmlformats.org/officeDocument/2006/relationships/image" Target="../media/image53.svg"/><Relationship Id="rId2" Type="http://schemas.openxmlformats.org/officeDocument/2006/relationships/image" Target="../media/image22.svg"/><Relationship Id="rId16" Type="http://schemas.openxmlformats.org/officeDocument/2006/relationships/image" Target="../media/image55.svg"/><Relationship Id="rId1" Type="http://schemas.openxmlformats.org/officeDocument/2006/relationships/image" Target="../media/image21.png"/><Relationship Id="rId6" Type="http://schemas.openxmlformats.org/officeDocument/2006/relationships/image" Target="../media/image47.svg"/><Relationship Id="rId11" Type="http://schemas.openxmlformats.org/officeDocument/2006/relationships/image" Target="../media/image52.png"/><Relationship Id="rId5" Type="http://schemas.openxmlformats.org/officeDocument/2006/relationships/image" Target="../media/image46.png"/><Relationship Id="rId15" Type="http://schemas.openxmlformats.org/officeDocument/2006/relationships/image" Target="../media/image54.png"/><Relationship Id="rId10" Type="http://schemas.openxmlformats.org/officeDocument/2006/relationships/image" Target="../media/image51.svg"/><Relationship Id="rId4" Type="http://schemas.openxmlformats.org/officeDocument/2006/relationships/image" Target="../media/image45.svg"/><Relationship Id="rId9" Type="http://schemas.openxmlformats.org/officeDocument/2006/relationships/image" Target="../media/image50.png"/><Relationship Id="rId14" Type="http://schemas.openxmlformats.org/officeDocument/2006/relationships/image" Target="../media/image24.svg"/></Relationships>
</file>

<file path=ppt/diagrams/_rels/drawing3.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diagrams/_rels/drawing5.xml.rels><?xml version="1.0" encoding="UTF-8" standalone="yes"?>
<Relationships xmlns="http://schemas.openxmlformats.org/package/2006/relationships"><Relationship Id="rId8" Type="http://schemas.openxmlformats.org/officeDocument/2006/relationships/image" Target="../media/image49.svg"/><Relationship Id="rId13" Type="http://schemas.openxmlformats.org/officeDocument/2006/relationships/image" Target="../media/image23.png"/><Relationship Id="rId3" Type="http://schemas.openxmlformats.org/officeDocument/2006/relationships/image" Target="../media/image44.png"/><Relationship Id="rId7" Type="http://schemas.openxmlformats.org/officeDocument/2006/relationships/image" Target="../media/image48.png"/><Relationship Id="rId12" Type="http://schemas.openxmlformats.org/officeDocument/2006/relationships/image" Target="../media/image53.svg"/><Relationship Id="rId2" Type="http://schemas.openxmlformats.org/officeDocument/2006/relationships/image" Target="../media/image22.svg"/><Relationship Id="rId16" Type="http://schemas.openxmlformats.org/officeDocument/2006/relationships/image" Target="../media/image55.svg"/><Relationship Id="rId1" Type="http://schemas.openxmlformats.org/officeDocument/2006/relationships/image" Target="../media/image21.png"/><Relationship Id="rId6" Type="http://schemas.openxmlformats.org/officeDocument/2006/relationships/image" Target="../media/image47.svg"/><Relationship Id="rId11" Type="http://schemas.openxmlformats.org/officeDocument/2006/relationships/image" Target="../media/image52.png"/><Relationship Id="rId5" Type="http://schemas.openxmlformats.org/officeDocument/2006/relationships/image" Target="../media/image46.png"/><Relationship Id="rId15" Type="http://schemas.openxmlformats.org/officeDocument/2006/relationships/image" Target="../media/image54.png"/><Relationship Id="rId10" Type="http://schemas.openxmlformats.org/officeDocument/2006/relationships/image" Target="../media/image51.svg"/><Relationship Id="rId4" Type="http://schemas.openxmlformats.org/officeDocument/2006/relationships/image" Target="../media/image45.svg"/><Relationship Id="rId9" Type="http://schemas.openxmlformats.org/officeDocument/2006/relationships/image" Target="../media/image50.png"/><Relationship Id="rId14" Type="http://schemas.openxmlformats.org/officeDocument/2006/relationships/image" Target="../media/image24.sv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79851C1-C103-466D-B598-37DBA6A3B476}" type="doc">
      <dgm:prSet loTypeId="urn:microsoft.com/office/officeart/2005/8/layout/hierarchy1" loCatId="hierarchy" qsTypeId="urn:microsoft.com/office/officeart/2005/8/quickstyle/simple1" qsCatId="simple" csTypeId="urn:microsoft.com/office/officeart/2005/8/colors/colorful2" csCatId="colorful"/>
      <dgm:spPr/>
      <dgm:t>
        <a:bodyPr/>
        <a:lstStyle/>
        <a:p>
          <a:endParaRPr lang="en-US"/>
        </a:p>
      </dgm:t>
    </dgm:pt>
    <dgm:pt modelId="{AAEF847D-34B6-441B-A5D9-6E7477DEE581}">
      <dgm:prSet/>
      <dgm:spPr/>
      <dgm:t>
        <a:bodyPr/>
        <a:lstStyle/>
        <a:p>
          <a:r>
            <a:rPr lang="en-US"/>
            <a:t>U</a:t>
          </a:r>
          <a:r>
            <a:rPr lang="en-US" b="0" i="0"/>
            <a:t>ses radio to send information to many people at the same time.  </a:t>
          </a:r>
          <a:r>
            <a:rPr lang="en-US" b="1" i="0"/>
            <a:t>Hobby radio</a:t>
          </a:r>
          <a:r>
            <a:rPr lang="en-US" b="0" i="0"/>
            <a:t> is the use of radio by ordinary people such as ham radio operators to communicate with each other or to control models.</a:t>
          </a:r>
          <a:endParaRPr lang="en-US"/>
        </a:p>
      </dgm:t>
    </dgm:pt>
    <dgm:pt modelId="{D3F03DB6-4421-4497-AB20-F87345272A63}" type="parTrans" cxnId="{2DEA6E32-703A-4D38-8FFD-F123219B235A}">
      <dgm:prSet/>
      <dgm:spPr/>
      <dgm:t>
        <a:bodyPr/>
        <a:lstStyle/>
        <a:p>
          <a:endParaRPr lang="en-US"/>
        </a:p>
      </dgm:t>
    </dgm:pt>
    <dgm:pt modelId="{00ABF665-7DF8-47E4-9CC1-535B44911E16}" type="sibTrans" cxnId="{2DEA6E32-703A-4D38-8FFD-F123219B235A}">
      <dgm:prSet/>
      <dgm:spPr/>
      <dgm:t>
        <a:bodyPr/>
        <a:lstStyle/>
        <a:p>
          <a:endParaRPr lang="en-US"/>
        </a:p>
      </dgm:t>
    </dgm:pt>
    <dgm:pt modelId="{9E6169EF-B862-4F79-B876-AEE18353C664}">
      <dgm:prSet/>
      <dgm:spPr/>
      <dgm:t>
        <a:bodyPr/>
        <a:lstStyle/>
        <a:p>
          <a:r>
            <a:rPr lang="en-US" b="1" i="0"/>
            <a:t>Broadcasting is a one way transmission</a:t>
          </a:r>
          <a:r>
            <a:rPr lang="en-US" b="0" i="0"/>
            <a:t> to many receivers at the same time such as a local music station or television station.</a:t>
          </a:r>
          <a:endParaRPr lang="en-US"/>
        </a:p>
      </dgm:t>
    </dgm:pt>
    <dgm:pt modelId="{9B39C6C0-2105-48E8-BF91-0E706D8FDDA4}" type="parTrans" cxnId="{ED931542-93F9-44F8-84C3-BE899E65386D}">
      <dgm:prSet/>
      <dgm:spPr/>
      <dgm:t>
        <a:bodyPr/>
        <a:lstStyle/>
        <a:p>
          <a:endParaRPr lang="en-US"/>
        </a:p>
      </dgm:t>
    </dgm:pt>
    <dgm:pt modelId="{E95B49DC-9ACD-4F96-84F7-DAEC81A8D159}" type="sibTrans" cxnId="{ED931542-93F9-44F8-84C3-BE899E65386D}">
      <dgm:prSet/>
      <dgm:spPr/>
      <dgm:t>
        <a:bodyPr/>
        <a:lstStyle/>
        <a:p>
          <a:endParaRPr lang="en-US"/>
        </a:p>
      </dgm:t>
    </dgm:pt>
    <dgm:pt modelId="{DEA38595-5E86-4336-A744-2AEAB7A40F1A}" type="pres">
      <dgm:prSet presAssocID="{979851C1-C103-466D-B598-37DBA6A3B476}" presName="hierChild1" presStyleCnt="0">
        <dgm:presLayoutVars>
          <dgm:chPref val="1"/>
          <dgm:dir/>
          <dgm:animOne val="branch"/>
          <dgm:animLvl val="lvl"/>
          <dgm:resizeHandles/>
        </dgm:presLayoutVars>
      </dgm:prSet>
      <dgm:spPr/>
    </dgm:pt>
    <dgm:pt modelId="{0B6E4960-665B-42CC-999C-3CD87949A059}" type="pres">
      <dgm:prSet presAssocID="{AAEF847D-34B6-441B-A5D9-6E7477DEE581}" presName="hierRoot1" presStyleCnt="0"/>
      <dgm:spPr/>
    </dgm:pt>
    <dgm:pt modelId="{8EF96ACD-7E9D-4D18-B0E4-FF633B58B0B5}" type="pres">
      <dgm:prSet presAssocID="{AAEF847D-34B6-441B-A5D9-6E7477DEE581}" presName="composite" presStyleCnt="0"/>
      <dgm:spPr/>
    </dgm:pt>
    <dgm:pt modelId="{772C9B13-4543-4E6A-ACCE-2096F68518B9}" type="pres">
      <dgm:prSet presAssocID="{AAEF847D-34B6-441B-A5D9-6E7477DEE581}" presName="background" presStyleLbl="node0" presStyleIdx="0" presStyleCnt="2"/>
      <dgm:spPr/>
    </dgm:pt>
    <dgm:pt modelId="{6B17C9C4-8F5A-4125-8E23-A5EE4EE81D98}" type="pres">
      <dgm:prSet presAssocID="{AAEF847D-34B6-441B-A5D9-6E7477DEE581}" presName="text" presStyleLbl="fgAcc0" presStyleIdx="0" presStyleCnt="2">
        <dgm:presLayoutVars>
          <dgm:chPref val="3"/>
        </dgm:presLayoutVars>
      </dgm:prSet>
      <dgm:spPr/>
    </dgm:pt>
    <dgm:pt modelId="{A271BD5A-4771-4B3B-8886-7837F7897BD2}" type="pres">
      <dgm:prSet presAssocID="{AAEF847D-34B6-441B-A5D9-6E7477DEE581}" presName="hierChild2" presStyleCnt="0"/>
      <dgm:spPr/>
    </dgm:pt>
    <dgm:pt modelId="{91CD24D9-C209-4FA1-9805-463435887A9E}" type="pres">
      <dgm:prSet presAssocID="{9E6169EF-B862-4F79-B876-AEE18353C664}" presName="hierRoot1" presStyleCnt="0"/>
      <dgm:spPr/>
    </dgm:pt>
    <dgm:pt modelId="{99F7C94D-E992-4F61-8DEB-A2212E6E242E}" type="pres">
      <dgm:prSet presAssocID="{9E6169EF-B862-4F79-B876-AEE18353C664}" presName="composite" presStyleCnt="0"/>
      <dgm:spPr/>
    </dgm:pt>
    <dgm:pt modelId="{DEC9B614-6572-44CA-A529-AEC03C0C510E}" type="pres">
      <dgm:prSet presAssocID="{9E6169EF-B862-4F79-B876-AEE18353C664}" presName="background" presStyleLbl="node0" presStyleIdx="1" presStyleCnt="2"/>
      <dgm:spPr/>
    </dgm:pt>
    <dgm:pt modelId="{0728443D-51E9-4D94-8E53-CEF36B93E630}" type="pres">
      <dgm:prSet presAssocID="{9E6169EF-B862-4F79-B876-AEE18353C664}" presName="text" presStyleLbl="fgAcc0" presStyleIdx="1" presStyleCnt="2">
        <dgm:presLayoutVars>
          <dgm:chPref val="3"/>
        </dgm:presLayoutVars>
      </dgm:prSet>
      <dgm:spPr/>
    </dgm:pt>
    <dgm:pt modelId="{BD00095C-2F68-4A36-B7AB-54260ACA5CB7}" type="pres">
      <dgm:prSet presAssocID="{9E6169EF-B862-4F79-B876-AEE18353C664}" presName="hierChild2" presStyleCnt="0"/>
      <dgm:spPr/>
    </dgm:pt>
  </dgm:ptLst>
  <dgm:cxnLst>
    <dgm:cxn modelId="{7EFAE701-97B6-407C-A945-4AC1AA95B92F}" type="presOf" srcId="{AAEF847D-34B6-441B-A5D9-6E7477DEE581}" destId="{6B17C9C4-8F5A-4125-8E23-A5EE4EE81D98}" srcOrd="0" destOrd="0" presId="urn:microsoft.com/office/officeart/2005/8/layout/hierarchy1"/>
    <dgm:cxn modelId="{2DEA6E32-703A-4D38-8FFD-F123219B235A}" srcId="{979851C1-C103-466D-B598-37DBA6A3B476}" destId="{AAEF847D-34B6-441B-A5D9-6E7477DEE581}" srcOrd="0" destOrd="0" parTransId="{D3F03DB6-4421-4497-AB20-F87345272A63}" sibTransId="{00ABF665-7DF8-47E4-9CC1-535B44911E16}"/>
    <dgm:cxn modelId="{ED931542-93F9-44F8-84C3-BE899E65386D}" srcId="{979851C1-C103-466D-B598-37DBA6A3B476}" destId="{9E6169EF-B862-4F79-B876-AEE18353C664}" srcOrd="1" destOrd="0" parTransId="{9B39C6C0-2105-48E8-BF91-0E706D8FDDA4}" sibTransId="{E95B49DC-9ACD-4F96-84F7-DAEC81A8D159}"/>
    <dgm:cxn modelId="{D5A7A079-B615-4D3A-B2EA-D9101CCE47C4}" type="presOf" srcId="{9E6169EF-B862-4F79-B876-AEE18353C664}" destId="{0728443D-51E9-4D94-8E53-CEF36B93E630}" srcOrd="0" destOrd="0" presId="urn:microsoft.com/office/officeart/2005/8/layout/hierarchy1"/>
    <dgm:cxn modelId="{9C42A4D9-AD57-4F45-8233-EB3B75D78193}" type="presOf" srcId="{979851C1-C103-466D-B598-37DBA6A3B476}" destId="{DEA38595-5E86-4336-A744-2AEAB7A40F1A}" srcOrd="0" destOrd="0" presId="urn:microsoft.com/office/officeart/2005/8/layout/hierarchy1"/>
    <dgm:cxn modelId="{82EA8992-F912-4B56-8F65-9C55139C0D37}" type="presParOf" srcId="{DEA38595-5E86-4336-A744-2AEAB7A40F1A}" destId="{0B6E4960-665B-42CC-999C-3CD87949A059}" srcOrd="0" destOrd="0" presId="urn:microsoft.com/office/officeart/2005/8/layout/hierarchy1"/>
    <dgm:cxn modelId="{ED8EA0B4-1BD9-41E1-80C7-4430DD9FC378}" type="presParOf" srcId="{0B6E4960-665B-42CC-999C-3CD87949A059}" destId="{8EF96ACD-7E9D-4D18-B0E4-FF633B58B0B5}" srcOrd="0" destOrd="0" presId="urn:microsoft.com/office/officeart/2005/8/layout/hierarchy1"/>
    <dgm:cxn modelId="{DAD61702-0618-4C8A-B160-EFD6F50E126E}" type="presParOf" srcId="{8EF96ACD-7E9D-4D18-B0E4-FF633B58B0B5}" destId="{772C9B13-4543-4E6A-ACCE-2096F68518B9}" srcOrd="0" destOrd="0" presId="urn:microsoft.com/office/officeart/2005/8/layout/hierarchy1"/>
    <dgm:cxn modelId="{2E04A6ED-B3F0-4988-8D05-34CEFEC9A402}" type="presParOf" srcId="{8EF96ACD-7E9D-4D18-B0E4-FF633B58B0B5}" destId="{6B17C9C4-8F5A-4125-8E23-A5EE4EE81D98}" srcOrd="1" destOrd="0" presId="urn:microsoft.com/office/officeart/2005/8/layout/hierarchy1"/>
    <dgm:cxn modelId="{8D0FCBB1-5202-44A3-9E1B-14BA96D49C12}" type="presParOf" srcId="{0B6E4960-665B-42CC-999C-3CD87949A059}" destId="{A271BD5A-4771-4B3B-8886-7837F7897BD2}" srcOrd="1" destOrd="0" presId="urn:microsoft.com/office/officeart/2005/8/layout/hierarchy1"/>
    <dgm:cxn modelId="{36EB6F5C-E131-4664-8342-B070BBB5A8DD}" type="presParOf" srcId="{DEA38595-5E86-4336-A744-2AEAB7A40F1A}" destId="{91CD24D9-C209-4FA1-9805-463435887A9E}" srcOrd="1" destOrd="0" presId="urn:microsoft.com/office/officeart/2005/8/layout/hierarchy1"/>
    <dgm:cxn modelId="{DE4FA974-475A-44C8-9CC2-6DD8E9E8716F}" type="presParOf" srcId="{91CD24D9-C209-4FA1-9805-463435887A9E}" destId="{99F7C94D-E992-4F61-8DEB-A2212E6E242E}" srcOrd="0" destOrd="0" presId="urn:microsoft.com/office/officeart/2005/8/layout/hierarchy1"/>
    <dgm:cxn modelId="{DEA5E04F-484B-43DA-A107-DF31FFD69F4A}" type="presParOf" srcId="{99F7C94D-E992-4F61-8DEB-A2212E6E242E}" destId="{DEC9B614-6572-44CA-A529-AEC03C0C510E}" srcOrd="0" destOrd="0" presId="urn:microsoft.com/office/officeart/2005/8/layout/hierarchy1"/>
    <dgm:cxn modelId="{B055BD71-88C1-475C-915A-840E01A038D5}" type="presParOf" srcId="{99F7C94D-E992-4F61-8DEB-A2212E6E242E}" destId="{0728443D-51E9-4D94-8E53-CEF36B93E630}" srcOrd="1" destOrd="0" presId="urn:microsoft.com/office/officeart/2005/8/layout/hierarchy1"/>
    <dgm:cxn modelId="{408F4B6A-B894-47B0-820A-3A3E6EEE9911}" type="presParOf" srcId="{91CD24D9-C209-4FA1-9805-463435887A9E}" destId="{BD00095C-2F68-4A36-B7AB-54260ACA5CB7}"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F0280A0-C3CA-488D-83CA-6B4FA83C18B1}"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EC7CD8AE-E649-4F6B-8DD7-9C4F0BE75E70}">
      <dgm:prSet/>
      <dgm:spPr/>
      <dgm:t>
        <a:bodyPr/>
        <a:lstStyle/>
        <a:p>
          <a:r>
            <a:rPr lang="en-US" b="1" i="0"/>
            <a:t>Do the following:</a:t>
          </a:r>
          <a:endParaRPr lang="en-US"/>
        </a:p>
      </dgm:t>
    </dgm:pt>
    <dgm:pt modelId="{DBC4A01E-F104-4984-8A9A-C6CEB338CE49}" type="parTrans" cxnId="{11325593-8A62-4EFF-B053-91024F9AD83B}">
      <dgm:prSet/>
      <dgm:spPr/>
      <dgm:t>
        <a:bodyPr/>
        <a:lstStyle/>
        <a:p>
          <a:endParaRPr lang="en-US"/>
        </a:p>
      </dgm:t>
    </dgm:pt>
    <dgm:pt modelId="{710C5855-4CE6-4A60-9F65-A191AA7F8A4A}" type="sibTrans" cxnId="{11325593-8A62-4EFF-B053-91024F9AD83B}">
      <dgm:prSet/>
      <dgm:spPr/>
      <dgm:t>
        <a:bodyPr/>
        <a:lstStyle/>
        <a:p>
          <a:endParaRPr lang="en-US"/>
        </a:p>
      </dgm:t>
    </dgm:pt>
    <dgm:pt modelId="{5F3688B2-4F5A-4C5E-8798-B9598B9C2906}">
      <dgm:prSet/>
      <dgm:spPr/>
      <dgm:t>
        <a:bodyPr/>
        <a:lstStyle/>
        <a:p>
          <a:r>
            <a:rPr lang="en-US" b="0" i="0"/>
            <a:t>(a) Draw a chart of the electromagnetic spectrum covering 300 kilohertz (kHz) to 3000 megahertz (MHz).</a:t>
          </a:r>
          <a:endParaRPr lang="en-US"/>
        </a:p>
      </dgm:t>
    </dgm:pt>
    <dgm:pt modelId="{B6B3225E-06D4-4132-BB3A-C352462F5B5D}" type="parTrans" cxnId="{1FFCA1B5-1EC7-4C84-887E-FDD2221BD8EB}">
      <dgm:prSet/>
      <dgm:spPr/>
      <dgm:t>
        <a:bodyPr/>
        <a:lstStyle/>
        <a:p>
          <a:endParaRPr lang="en-US"/>
        </a:p>
      </dgm:t>
    </dgm:pt>
    <dgm:pt modelId="{B6D6AC60-76ED-4F20-A520-256233EB483B}" type="sibTrans" cxnId="{1FFCA1B5-1EC7-4C84-887E-FDD2221BD8EB}">
      <dgm:prSet/>
      <dgm:spPr/>
      <dgm:t>
        <a:bodyPr/>
        <a:lstStyle/>
        <a:p>
          <a:endParaRPr lang="en-US"/>
        </a:p>
      </dgm:t>
    </dgm:pt>
    <dgm:pt modelId="{0DFC349F-C1C8-44BC-B645-1AACE4F3DC1D}">
      <dgm:prSet/>
      <dgm:spPr/>
      <dgm:t>
        <a:bodyPr/>
        <a:lstStyle/>
        <a:p>
          <a:r>
            <a:rPr lang="en-US" b="0" i="0"/>
            <a:t>(b) Label the MF, HF, VHF, UHF, and microwave portions of the spectrum on your diagram.</a:t>
          </a:r>
          <a:endParaRPr lang="en-US"/>
        </a:p>
      </dgm:t>
    </dgm:pt>
    <dgm:pt modelId="{70E88240-BEFF-413A-B7B5-36D53386BFFB}" type="parTrans" cxnId="{1FDCE297-40B5-4411-A837-B24EC41771C5}">
      <dgm:prSet/>
      <dgm:spPr/>
      <dgm:t>
        <a:bodyPr/>
        <a:lstStyle/>
        <a:p>
          <a:endParaRPr lang="en-US"/>
        </a:p>
      </dgm:t>
    </dgm:pt>
    <dgm:pt modelId="{24E30F46-0389-46EF-9DA2-688B01F96167}" type="sibTrans" cxnId="{1FDCE297-40B5-4411-A837-B24EC41771C5}">
      <dgm:prSet/>
      <dgm:spPr/>
      <dgm:t>
        <a:bodyPr/>
        <a:lstStyle/>
        <a:p>
          <a:endParaRPr lang="en-US"/>
        </a:p>
      </dgm:t>
    </dgm:pt>
    <dgm:pt modelId="{175B8306-6647-4A77-85BA-172854AD6D6E}">
      <dgm:prSet/>
      <dgm:spPr/>
      <dgm:t>
        <a:bodyPr/>
        <a:lstStyle/>
        <a:p>
          <a:r>
            <a:rPr lang="en-US" b="0" i="0"/>
            <a:t>(c) Locate on your chart at least eight radio services, such as AM and FM commercial broadcast, citizens band (CB), television, amateur radio (at least four amateur radio bands), and public service (police and fire).</a:t>
          </a:r>
          <a:endParaRPr lang="en-US"/>
        </a:p>
      </dgm:t>
    </dgm:pt>
    <dgm:pt modelId="{FE6AFC9C-5394-41B6-BD37-E75897423394}" type="parTrans" cxnId="{9A671CFF-760A-472B-A39D-F180764425DB}">
      <dgm:prSet/>
      <dgm:spPr/>
      <dgm:t>
        <a:bodyPr/>
        <a:lstStyle/>
        <a:p>
          <a:endParaRPr lang="en-US"/>
        </a:p>
      </dgm:t>
    </dgm:pt>
    <dgm:pt modelId="{4E8AFA03-59BB-4645-8194-EB5BF5BB8E68}" type="sibTrans" cxnId="{9A671CFF-760A-472B-A39D-F180764425DB}">
      <dgm:prSet/>
      <dgm:spPr/>
      <dgm:t>
        <a:bodyPr/>
        <a:lstStyle/>
        <a:p>
          <a:endParaRPr lang="en-US"/>
        </a:p>
      </dgm:t>
    </dgm:pt>
    <dgm:pt modelId="{3B210858-7562-49CE-A602-BAB9C9E57C39}" type="pres">
      <dgm:prSet presAssocID="{2F0280A0-C3CA-488D-83CA-6B4FA83C18B1}" presName="linear" presStyleCnt="0">
        <dgm:presLayoutVars>
          <dgm:animLvl val="lvl"/>
          <dgm:resizeHandles val="exact"/>
        </dgm:presLayoutVars>
      </dgm:prSet>
      <dgm:spPr/>
    </dgm:pt>
    <dgm:pt modelId="{939B996A-426E-45BD-9360-B99AB325A514}" type="pres">
      <dgm:prSet presAssocID="{EC7CD8AE-E649-4F6B-8DD7-9C4F0BE75E70}" presName="parentText" presStyleLbl="node1" presStyleIdx="0" presStyleCnt="4">
        <dgm:presLayoutVars>
          <dgm:chMax val="0"/>
          <dgm:bulletEnabled val="1"/>
        </dgm:presLayoutVars>
      </dgm:prSet>
      <dgm:spPr/>
    </dgm:pt>
    <dgm:pt modelId="{9E3CD172-E6B1-46A6-AFC3-F25C98D6C2F4}" type="pres">
      <dgm:prSet presAssocID="{710C5855-4CE6-4A60-9F65-A191AA7F8A4A}" presName="spacer" presStyleCnt="0"/>
      <dgm:spPr/>
    </dgm:pt>
    <dgm:pt modelId="{17F51CF3-9803-451C-940E-635D036E9872}" type="pres">
      <dgm:prSet presAssocID="{5F3688B2-4F5A-4C5E-8798-B9598B9C2906}" presName="parentText" presStyleLbl="node1" presStyleIdx="1" presStyleCnt="4">
        <dgm:presLayoutVars>
          <dgm:chMax val="0"/>
          <dgm:bulletEnabled val="1"/>
        </dgm:presLayoutVars>
      </dgm:prSet>
      <dgm:spPr/>
    </dgm:pt>
    <dgm:pt modelId="{E47AEAE3-92D6-4F61-88F5-C92F154FD95B}" type="pres">
      <dgm:prSet presAssocID="{B6D6AC60-76ED-4F20-A520-256233EB483B}" presName="spacer" presStyleCnt="0"/>
      <dgm:spPr/>
    </dgm:pt>
    <dgm:pt modelId="{C4675F92-1BD5-4699-9C21-7AF02A4E303E}" type="pres">
      <dgm:prSet presAssocID="{0DFC349F-C1C8-44BC-B645-1AACE4F3DC1D}" presName="parentText" presStyleLbl="node1" presStyleIdx="2" presStyleCnt="4">
        <dgm:presLayoutVars>
          <dgm:chMax val="0"/>
          <dgm:bulletEnabled val="1"/>
        </dgm:presLayoutVars>
      </dgm:prSet>
      <dgm:spPr/>
    </dgm:pt>
    <dgm:pt modelId="{A0DB74AD-4F14-45EA-8E63-27FD25032182}" type="pres">
      <dgm:prSet presAssocID="{24E30F46-0389-46EF-9DA2-688B01F96167}" presName="spacer" presStyleCnt="0"/>
      <dgm:spPr/>
    </dgm:pt>
    <dgm:pt modelId="{E919C2C6-2A89-41D3-8070-BE390F79A1C7}" type="pres">
      <dgm:prSet presAssocID="{175B8306-6647-4A77-85BA-172854AD6D6E}" presName="parentText" presStyleLbl="node1" presStyleIdx="3" presStyleCnt="4">
        <dgm:presLayoutVars>
          <dgm:chMax val="0"/>
          <dgm:bulletEnabled val="1"/>
        </dgm:presLayoutVars>
      </dgm:prSet>
      <dgm:spPr/>
    </dgm:pt>
  </dgm:ptLst>
  <dgm:cxnLst>
    <dgm:cxn modelId="{90361738-FE45-4E00-8988-B4A071413BFC}" type="presOf" srcId="{175B8306-6647-4A77-85BA-172854AD6D6E}" destId="{E919C2C6-2A89-41D3-8070-BE390F79A1C7}" srcOrd="0" destOrd="0" presId="urn:microsoft.com/office/officeart/2005/8/layout/vList2"/>
    <dgm:cxn modelId="{071A7A65-BB82-4FE5-B0C2-4409ECB4F3EE}" type="presOf" srcId="{EC7CD8AE-E649-4F6B-8DD7-9C4F0BE75E70}" destId="{939B996A-426E-45BD-9360-B99AB325A514}" srcOrd="0" destOrd="0" presId="urn:microsoft.com/office/officeart/2005/8/layout/vList2"/>
    <dgm:cxn modelId="{DA91C490-0EF9-4C09-8EC3-B5F61870DBD2}" type="presOf" srcId="{5F3688B2-4F5A-4C5E-8798-B9598B9C2906}" destId="{17F51CF3-9803-451C-940E-635D036E9872}" srcOrd="0" destOrd="0" presId="urn:microsoft.com/office/officeart/2005/8/layout/vList2"/>
    <dgm:cxn modelId="{11325593-8A62-4EFF-B053-91024F9AD83B}" srcId="{2F0280A0-C3CA-488D-83CA-6B4FA83C18B1}" destId="{EC7CD8AE-E649-4F6B-8DD7-9C4F0BE75E70}" srcOrd="0" destOrd="0" parTransId="{DBC4A01E-F104-4984-8A9A-C6CEB338CE49}" sibTransId="{710C5855-4CE6-4A60-9F65-A191AA7F8A4A}"/>
    <dgm:cxn modelId="{1FDCE297-40B5-4411-A837-B24EC41771C5}" srcId="{2F0280A0-C3CA-488D-83CA-6B4FA83C18B1}" destId="{0DFC349F-C1C8-44BC-B645-1AACE4F3DC1D}" srcOrd="2" destOrd="0" parTransId="{70E88240-BEFF-413A-B7B5-36D53386BFFB}" sibTransId="{24E30F46-0389-46EF-9DA2-688B01F96167}"/>
    <dgm:cxn modelId="{1FFCA1B5-1EC7-4C84-887E-FDD2221BD8EB}" srcId="{2F0280A0-C3CA-488D-83CA-6B4FA83C18B1}" destId="{5F3688B2-4F5A-4C5E-8798-B9598B9C2906}" srcOrd="1" destOrd="0" parTransId="{B6B3225E-06D4-4132-BB3A-C352462F5B5D}" sibTransId="{B6D6AC60-76ED-4F20-A520-256233EB483B}"/>
    <dgm:cxn modelId="{905FDAC8-AA85-40F4-9CF7-3A160D9147AA}" type="presOf" srcId="{2F0280A0-C3CA-488D-83CA-6B4FA83C18B1}" destId="{3B210858-7562-49CE-A602-BAB9C9E57C39}" srcOrd="0" destOrd="0" presId="urn:microsoft.com/office/officeart/2005/8/layout/vList2"/>
    <dgm:cxn modelId="{236B81E7-5E91-4A6C-AB24-5D2AD3426911}" type="presOf" srcId="{0DFC349F-C1C8-44BC-B645-1AACE4F3DC1D}" destId="{C4675F92-1BD5-4699-9C21-7AF02A4E303E}" srcOrd="0" destOrd="0" presId="urn:microsoft.com/office/officeart/2005/8/layout/vList2"/>
    <dgm:cxn modelId="{9A671CFF-760A-472B-A39D-F180764425DB}" srcId="{2F0280A0-C3CA-488D-83CA-6B4FA83C18B1}" destId="{175B8306-6647-4A77-85BA-172854AD6D6E}" srcOrd="3" destOrd="0" parTransId="{FE6AFC9C-5394-41B6-BD37-E75897423394}" sibTransId="{4E8AFA03-59BB-4645-8194-EB5BF5BB8E68}"/>
    <dgm:cxn modelId="{D76FEBF8-7D48-45B6-8DBD-FB80F7D4F87D}" type="presParOf" srcId="{3B210858-7562-49CE-A602-BAB9C9E57C39}" destId="{939B996A-426E-45BD-9360-B99AB325A514}" srcOrd="0" destOrd="0" presId="urn:microsoft.com/office/officeart/2005/8/layout/vList2"/>
    <dgm:cxn modelId="{8C2423A6-B3B5-4579-9BE0-33F1D3474AB0}" type="presParOf" srcId="{3B210858-7562-49CE-A602-BAB9C9E57C39}" destId="{9E3CD172-E6B1-46A6-AFC3-F25C98D6C2F4}" srcOrd="1" destOrd="0" presId="urn:microsoft.com/office/officeart/2005/8/layout/vList2"/>
    <dgm:cxn modelId="{BCB96745-EE4B-42D5-8890-1906195D49FD}" type="presParOf" srcId="{3B210858-7562-49CE-A602-BAB9C9E57C39}" destId="{17F51CF3-9803-451C-940E-635D036E9872}" srcOrd="2" destOrd="0" presId="urn:microsoft.com/office/officeart/2005/8/layout/vList2"/>
    <dgm:cxn modelId="{3F566C10-6C13-4EA5-9967-2AE9BEB6C5B0}" type="presParOf" srcId="{3B210858-7562-49CE-A602-BAB9C9E57C39}" destId="{E47AEAE3-92D6-4F61-88F5-C92F154FD95B}" srcOrd="3" destOrd="0" presId="urn:microsoft.com/office/officeart/2005/8/layout/vList2"/>
    <dgm:cxn modelId="{D5D39E82-8BDF-41E3-8D05-CBB2A1693A41}" type="presParOf" srcId="{3B210858-7562-49CE-A602-BAB9C9E57C39}" destId="{C4675F92-1BD5-4699-9C21-7AF02A4E303E}" srcOrd="4" destOrd="0" presId="urn:microsoft.com/office/officeart/2005/8/layout/vList2"/>
    <dgm:cxn modelId="{75A9ADFE-2784-45A6-BB7E-4DCC206CA4F7}" type="presParOf" srcId="{3B210858-7562-49CE-A602-BAB9C9E57C39}" destId="{A0DB74AD-4F14-45EA-8E63-27FD25032182}" srcOrd="5" destOrd="0" presId="urn:microsoft.com/office/officeart/2005/8/layout/vList2"/>
    <dgm:cxn modelId="{CC6FCF76-B8E6-464B-BB4F-17FA820EFFF5}" type="presParOf" srcId="{3B210858-7562-49CE-A602-BAB9C9E57C39}" destId="{E919C2C6-2A89-41D3-8070-BE390F79A1C7}"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09B6908-43AE-4C81-9F90-BF9D3233B999}" type="doc">
      <dgm:prSet loTypeId="urn:microsoft.com/office/officeart/2018/2/layout/IconCircle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810A6496-6A29-411A-972D-4DB60ACEA050}">
      <dgm:prSet custT="1"/>
      <dgm:spPr/>
      <dgm:t>
        <a:bodyPr/>
        <a:lstStyle/>
        <a:p>
          <a:r>
            <a:rPr lang="en-US" sz="1400" b="0" i="0" dirty="0"/>
            <a:t>Radio waves are created when an </a:t>
          </a:r>
          <a:r>
            <a:rPr lang="en-US" sz="1400" b="1" i="0" dirty="0"/>
            <a:t>oscillator</a:t>
          </a:r>
          <a:r>
            <a:rPr lang="en-US" sz="1400" b="0" i="0" dirty="0"/>
            <a:t> circuit gets electrons to vibrate thousands or millions of times per second.  An </a:t>
          </a:r>
          <a:r>
            <a:rPr lang="en-US" sz="1400" b="1" i="0" dirty="0"/>
            <a:t>amplifier</a:t>
          </a:r>
          <a:r>
            <a:rPr lang="en-US" sz="1400" b="0" i="0" dirty="0"/>
            <a:t> in the </a:t>
          </a:r>
          <a:r>
            <a:rPr lang="en-US" sz="1400" b="1" i="0" dirty="0"/>
            <a:t>transmitter </a:t>
          </a:r>
          <a:r>
            <a:rPr lang="en-US" sz="1400" b="0" i="0" dirty="0"/>
            <a:t>makes these </a:t>
          </a:r>
          <a:r>
            <a:rPr lang="en-US" sz="1400" b="1" i="0" dirty="0"/>
            <a:t>Radio Frequencies (RF)</a:t>
          </a:r>
          <a:r>
            <a:rPr lang="en-US" sz="1400" b="0" i="0" dirty="0"/>
            <a:t> more powerful. </a:t>
          </a:r>
          <a:endParaRPr lang="en-US" sz="1400" dirty="0"/>
        </a:p>
      </dgm:t>
    </dgm:pt>
    <dgm:pt modelId="{576A9DDD-807E-4069-A771-BEFEA3B70A39}" type="parTrans" cxnId="{8CAA5411-A183-41F4-AA5E-4901356411B1}">
      <dgm:prSet/>
      <dgm:spPr/>
      <dgm:t>
        <a:bodyPr/>
        <a:lstStyle/>
        <a:p>
          <a:endParaRPr lang="en-US"/>
        </a:p>
      </dgm:t>
    </dgm:pt>
    <dgm:pt modelId="{33DA14A0-3745-4EED-A5BE-0BCB1CF5B897}" type="sibTrans" cxnId="{8CAA5411-A183-41F4-AA5E-4901356411B1}">
      <dgm:prSet/>
      <dgm:spPr/>
      <dgm:t>
        <a:bodyPr/>
        <a:lstStyle/>
        <a:p>
          <a:endParaRPr lang="en-US"/>
        </a:p>
      </dgm:t>
    </dgm:pt>
    <dgm:pt modelId="{0A207147-4398-492F-8A26-4D799B10A0AA}">
      <dgm:prSet custT="1"/>
      <dgm:spPr/>
      <dgm:t>
        <a:bodyPr/>
        <a:lstStyle/>
        <a:p>
          <a:r>
            <a:rPr lang="en-US" sz="1400" b="0" i="0" dirty="0"/>
            <a:t>If the circuit is turned on or off in a pattern using a </a:t>
          </a:r>
          <a:r>
            <a:rPr lang="en-US" sz="1400" b="1" i="0" dirty="0"/>
            <a:t>telegraph key</a:t>
          </a:r>
          <a:r>
            <a:rPr lang="en-US" sz="1400" b="0" i="0" dirty="0"/>
            <a:t>, information may be sent using </a:t>
          </a:r>
          <a:r>
            <a:rPr lang="en-US" sz="1400" b="1" i="0" dirty="0"/>
            <a:t>Morse </a:t>
          </a:r>
          <a:r>
            <a:rPr lang="en-US" sz="1400" b="1" i="0" dirty="0" err="1"/>
            <a:t>Code</a:t>
          </a:r>
          <a:r>
            <a:rPr lang="en-US" sz="1400" b="0" i="0" dirty="0" err="1"/>
            <a:t>.You</a:t>
          </a:r>
          <a:r>
            <a:rPr lang="en-US" sz="1400" b="0" i="0" dirty="0"/>
            <a:t> can also talk into a </a:t>
          </a:r>
          <a:r>
            <a:rPr lang="en-US" sz="1400" b="1" i="0" dirty="0"/>
            <a:t>microphone</a:t>
          </a:r>
          <a:r>
            <a:rPr lang="en-US" sz="1400" b="0" i="0" dirty="0"/>
            <a:t> and have a circuit then </a:t>
          </a:r>
          <a:r>
            <a:rPr lang="en-US" sz="1400" b="1" i="0" dirty="0"/>
            <a:t>modulate</a:t>
          </a:r>
          <a:r>
            <a:rPr lang="en-US" sz="1400" b="0" i="0" dirty="0"/>
            <a:t> the radio waves to have them carry your voice signal. </a:t>
          </a:r>
          <a:endParaRPr lang="en-US" sz="1400" dirty="0"/>
        </a:p>
      </dgm:t>
    </dgm:pt>
    <dgm:pt modelId="{F9CC60E6-701A-4D36-9930-C881DB12E6C5}" type="parTrans" cxnId="{3DAE40AB-A456-4411-A281-A1E2703C82EA}">
      <dgm:prSet/>
      <dgm:spPr/>
      <dgm:t>
        <a:bodyPr/>
        <a:lstStyle/>
        <a:p>
          <a:endParaRPr lang="en-US"/>
        </a:p>
      </dgm:t>
    </dgm:pt>
    <dgm:pt modelId="{1C04A26D-7D05-4AED-8047-DA26B0B9C491}" type="sibTrans" cxnId="{3DAE40AB-A456-4411-A281-A1E2703C82EA}">
      <dgm:prSet/>
      <dgm:spPr/>
      <dgm:t>
        <a:bodyPr/>
        <a:lstStyle/>
        <a:p>
          <a:endParaRPr lang="en-US"/>
        </a:p>
      </dgm:t>
    </dgm:pt>
    <dgm:pt modelId="{54A8A416-CBCC-44DD-AEF0-BF9DA8A85515}">
      <dgm:prSet custT="1"/>
      <dgm:spPr/>
      <dgm:t>
        <a:bodyPr/>
        <a:lstStyle/>
        <a:p>
          <a:r>
            <a:rPr lang="en-US" sz="1400" b="0" i="0" dirty="0"/>
            <a:t>In both cases, these radio waves are then fed to an </a:t>
          </a:r>
          <a:r>
            <a:rPr lang="en-US" sz="1400" b="1" i="0" dirty="0"/>
            <a:t>antenna</a:t>
          </a:r>
          <a:r>
            <a:rPr lang="en-US" sz="1400" b="0" i="0" dirty="0"/>
            <a:t> which lets them travel through space.  An antenna somewhere else catches the radio waves and feeds them to a </a:t>
          </a:r>
          <a:r>
            <a:rPr lang="en-US" sz="1400" b="1" i="0" dirty="0"/>
            <a:t>receiver</a:t>
          </a:r>
          <a:r>
            <a:rPr lang="en-US" sz="1400" b="0" i="0" dirty="0"/>
            <a:t> where they are </a:t>
          </a:r>
          <a:r>
            <a:rPr lang="en-US" sz="1400" b="1" i="0" dirty="0"/>
            <a:t>demodulated</a:t>
          </a:r>
          <a:r>
            <a:rPr lang="en-US" sz="1400" b="0" i="0" dirty="0"/>
            <a:t> into </a:t>
          </a:r>
          <a:r>
            <a:rPr lang="en-US" sz="1400" b="1" i="0" dirty="0"/>
            <a:t>Audio Frequencies (AF)</a:t>
          </a:r>
          <a:r>
            <a:rPr lang="en-US" sz="1400" b="0" i="0" dirty="0"/>
            <a:t> and played through </a:t>
          </a:r>
          <a:r>
            <a:rPr lang="en-US" sz="1400" b="1" i="0" dirty="0"/>
            <a:t>headphones</a:t>
          </a:r>
          <a:r>
            <a:rPr lang="en-US" sz="1400" b="0" i="0" dirty="0"/>
            <a:t> or a </a:t>
          </a:r>
          <a:r>
            <a:rPr lang="en-US" sz="1400" b="1" i="0" dirty="0"/>
            <a:t>speaker</a:t>
          </a:r>
          <a:r>
            <a:rPr lang="en-US" sz="1400" b="0" i="0" dirty="0"/>
            <a:t>.</a:t>
          </a:r>
          <a:endParaRPr lang="en-US" sz="1400" dirty="0"/>
        </a:p>
      </dgm:t>
    </dgm:pt>
    <dgm:pt modelId="{44F0F6AD-D404-4BC5-B1CF-E0942E5C16C3}" type="parTrans" cxnId="{00EE0121-B924-4BBD-B400-D2F176213C88}">
      <dgm:prSet/>
      <dgm:spPr/>
      <dgm:t>
        <a:bodyPr/>
        <a:lstStyle/>
        <a:p>
          <a:endParaRPr lang="en-US"/>
        </a:p>
      </dgm:t>
    </dgm:pt>
    <dgm:pt modelId="{0BC952A7-6905-4D5F-89CC-A76C66CBE631}" type="sibTrans" cxnId="{00EE0121-B924-4BBD-B400-D2F176213C88}">
      <dgm:prSet/>
      <dgm:spPr/>
      <dgm:t>
        <a:bodyPr/>
        <a:lstStyle/>
        <a:p>
          <a:endParaRPr lang="en-US"/>
        </a:p>
      </dgm:t>
    </dgm:pt>
    <dgm:pt modelId="{05F01C1C-9EC3-4824-9CB7-90BCE7D24CA3}">
      <dgm:prSet/>
      <dgm:spPr/>
      <dgm:t>
        <a:bodyPr/>
        <a:lstStyle/>
        <a:p>
          <a:r>
            <a:rPr lang="en-US" b="0" i="0" dirty="0"/>
            <a:t>A </a:t>
          </a:r>
          <a:r>
            <a:rPr lang="en-US" b="1" i="0" dirty="0"/>
            <a:t>transceiver</a:t>
          </a:r>
          <a:r>
            <a:rPr lang="en-US" b="0" i="0" dirty="0"/>
            <a:t> is a radio that has both a transmitter and receiver in the same case.</a:t>
          </a:r>
          <a:endParaRPr lang="en-US" dirty="0"/>
        </a:p>
      </dgm:t>
    </dgm:pt>
    <dgm:pt modelId="{F56B2B4F-6693-4143-AB18-75C8324CA09D}" type="parTrans" cxnId="{CC00F8F4-B4CB-4C07-97B6-4F855D84F7CC}">
      <dgm:prSet/>
      <dgm:spPr/>
      <dgm:t>
        <a:bodyPr/>
        <a:lstStyle/>
        <a:p>
          <a:endParaRPr lang="en-US"/>
        </a:p>
      </dgm:t>
    </dgm:pt>
    <dgm:pt modelId="{13B7F26A-0720-44EB-92D6-523566582164}" type="sibTrans" cxnId="{CC00F8F4-B4CB-4C07-97B6-4F855D84F7CC}">
      <dgm:prSet/>
      <dgm:spPr/>
      <dgm:t>
        <a:bodyPr/>
        <a:lstStyle/>
        <a:p>
          <a:endParaRPr lang="en-US"/>
        </a:p>
      </dgm:t>
    </dgm:pt>
    <dgm:pt modelId="{7FB0E00F-390A-45C0-ABF9-62A393607F65}" type="pres">
      <dgm:prSet presAssocID="{409B6908-43AE-4C81-9F90-BF9D3233B999}" presName="root" presStyleCnt="0">
        <dgm:presLayoutVars>
          <dgm:dir/>
          <dgm:resizeHandles val="exact"/>
        </dgm:presLayoutVars>
      </dgm:prSet>
      <dgm:spPr/>
    </dgm:pt>
    <dgm:pt modelId="{CE2C0AFB-2038-4419-8274-89BE45A2FA34}" type="pres">
      <dgm:prSet presAssocID="{409B6908-43AE-4C81-9F90-BF9D3233B999}" presName="container" presStyleCnt="0">
        <dgm:presLayoutVars>
          <dgm:dir/>
          <dgm:resizeHandles val="exact"/>
        </dgm:presLayoutVars>
      </dgm:prSet>
      <dgm:spPr/>
    </dgm:pt>
    <dgm:pt modelId="{04C4A718-A21D-42F9-A4ED-21345ACB4EA0}" type="pres">
      <dgm:prSet presAssocID="{810A6496-6A29-411A-972D-4DB60ACEA050}" presName="compNode" presStyleCnt="0"/>
      <dgm:spPr/>
    </dgm:pt>
    <dgm:pt modelId="{EA592641-7DD5-48B0-8691-BB47BF5A2E61}" type="pres">
      <dgm:prSet presAssocID="{810A6496-6A29-411A-972D-4DB60ACEA050}" presName="iconBgRect" presStyleLbl="bgShp" presStyleIdx="0" presStyleCnt="4"/>
      <dgm:spPr/>
    </dgm:pt>
    <dgm:pt modelId="{A1BE7168-88D2-4715-BE6B-8D970D5A077C}" type="pres">
      <dgm:prSet presAssocID="{810A6496-6A29-411A-972D-4DB60ACEA050}"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tream"/>
        </a:ext>
      </dgm:extLst>
    </dgm:pt>
    <dgm:pt modelId="{E7335FA3-9702-40F3-B9F7-69C8A9B2B56D}" type="pres">
      <dgm:prSet presAssocID="{810A6496-6A29-411A-972D-4DB60ACEA050}" presName="spaceRect" presStyleCnt="0"/>
      <dgm:spPr/>
    </dgm:pt>
    <dgm:pt modelId="{332668F6-96D1-4A9C-B011-70476A714F3D}" type="pres">
      <dgm:prSet presAssocID="{810A6496-6A29-411A-972D-4DB60ACEA050}" presName="textRect" presStyleLbl="revTx" presStyleIdx="0" presStyleCnt="4">
        <dgm:presLayoutVars>
          <dgm:chMax val="1"/>
          <dgm:chPref val="1"/>
        </dgm:presLayoutVars>
      </dgm:prSet>
      <dgm:spPr/>
    </dgm:pt>
    <dgm:pt modelId="{1D9FC175-12E5-4971-AED3-7775818A2622}" type="pres">
      <dgm:prSet presAssocID="{33DA14A0-3745-4EED-A5BE-0BCB1CF5B897}" presName="sibTrans" presStyleLbl="sibTrans2D1" presStyleIdx="0" presStyleCnt="0"/>
      <dgm:spPr/>
    </dgm:pt>
    <dgm:pt modelId="{A32CCB1C-8D22-4607-A36F-05AD162A1159}" type="pres">
      <dgm:prSet presAssocID="{0A207147-4398-492F-8A26-4D799B10A0AA}" presName="compNode" presStyleCnt="0"/>
      <dgm:spPr/>
    </dgm:pt>
    <dgm:pt modelId="{27C3F473-A1CA-4247-A8F0-98197394949B}" type="pres">
      <dgm:prSet presAssocID="{0A207147-4398-492F-8A26-4D799B10A0AA}" presName="iconBgRect" presStyleLbl="bgShp" presStyleIdx="1" presStyleCnt="4"/>
      <dgm:spPr/>
    </dgm:pt>
    <dgm:pt modelId="{540D3A16-4148-4471-A1AE-B287AD78269D}" type="pres">
      <dgm:prSet presAssocID="{0A207147-4398-492F-8A26-4D799B10A0AA}"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odcast"/>
        </a:ext>
      </dgm:extLst>
    </dgm:pt>
    <dgm:pt modelId="{CA36EC62-E4BE-429F-B49E-7DD1EE1F5674}" type="pres">
      <dgm:prSet presAssocID="{0A207147-4398-492F-8A26-4D799B10A0AA}" presName="spaceRect" presStyleCnt="0"/>
      <dgm:spPr/>
    </dgm:pt>
    <dgm:pt modelId="{876421F1-E4C3-45FE-9492-B521C5C70A94}" type="pres">
      <dgm:prSet presAssocID="{0A207147-4398-492F-8A26-4D799B10A0AA}" presName="textRect" presStyleLbl="revTx" presStyleIdx="1" presStyleCnt="4">
        <dgm:presLayoutVars>
          <dgm:chMax val="1"/>
          <dgm:chPref val="1"/>
        </dgm:presLayoutVars>
      </dgm:prSet>
      <dgm:spPr/>
    </dgm:pt>
    <dgm:pt modelId="{E776227A-9C50-405A-9A55-49A6A52348C6}" type="pres">
      <dgm:prSet presAssocID="{1C04A26D-7D05-4AED-8047-DA26B0B9C491}" presName="sibTrans" presStyleLbl="sibTrans2D1" presStyleIdx="0" presStyleCnt="0"/>
      <dgm:spPr/>
    </dgm:pt>
    <dgm:pt modelId="{CF296074-440A-4D32-B525-000C545EFA92}" type="pres">
      <dgm:prSet presAssocID="{54A8A416-CBCC-44DD-AEF0-BF9DA8A85515}" presName="compNode" presStyleCnt="0"/>
      <dgm:spPr/>
    </dgm:pt>
    <dgm:pt modelId="{81FB1104-F270-4B77-B625-CCC1EA079BE0}" type="pres">
      <dgm:prSet presAssocID="{54A8A416-CBCC-44DD-AEF0-BF9DA8A85515}" presName="iconBgRect" presStyleLbl="bgShp" presStyleIdx="2" presStyleCnt="4"/>
      <dgm:spPr/>
    </dgm:pt>
    <dgm:pt modelId="{020F5415-0A5B-4399-BACE-2805048964B7}" type="pres">
      <dgm:prSet presAssocID="{54A8A416-CBCC-44DD-AEF0-BF9DA8A85515}"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Radio"/>
        </a:ext>
      </dgm:extLst>
    </dgm:pt>
    <dgm:pt modelId="{7693C10D-A791-4E84-AC02-A522F13BC36B}" type="pres">
      <dgm:prSet presAssocID="{54A8A416-CBCC-44DD-AEF0-BF9DA8A85515}" presName="spaceRect" presStyleCnt="0"/>
      <dgm:spPr/>
    </dgm:pt>
    <dgm:pt modelId="{148AC07C-CE3D-47D0-AD08-1261596E804F}" type="pres">
      <dgm:prSet presAssocID="{54A8A416-CBCC-44DD-AEF0-BF9DA8A85515}" presName="textRect" presStyleLbl="revTx" presStyleIdx="2" presStyleCnt="4">
        <dgm:presLayoutVars>
          <dgm:chMax val="1"/>
          <dgm:chPref val="1"/>
        </dgm:presLayoutVars>
      </dgm:prSet>
      <dgm:spPr/>
    </dgm:pt>
    <dgm:pt modelId="{B89000A9-3A11-48AC-B1F0-863255209C98}" type="pres">
      <dgm:prSet presAssocID="{0BC952A7-6905-4D5F-89CC-A76C66CBE631}" presName="sibTrans" presStyleLbl="sibTrans2D1" presStyleIdx="0" presStyleCnt="0"/>
      <dgm:spPr/>
    </dgm:pt>
    <dgm:pt modelId="{C1754E54-700A-44D2-B304-FE65A24865AB}" type="pres">
      <dgm:prSet presAssocID="{05F01C1C-9EC3-4824-9CB7-90BCE7D24CA3}" presName="compNode" presStyleCnt="0"/>
      <dgm:spPr/>
    </dgm:pt>
    <dgm:pt modelId="{5CFB66BF-6712-424F-8FA8-147BCBB1E0E4}" type="pres">
      <dgm:prSet presAssocID="{05F01C1C-9EC3-4824-9CB7-90BCE7D24CA3}" presName="iconBgRect" presStyleLbl="bgShp" presStyleIdx="3" presStyleCnt="4"/>
      <dgm:spPr/>
    </dgm:pt>
    <dgm:pt modelId="{DC028F6F-B7E8-4EE1-B06F-85B87942D261}" type="pres">
      <dgm:prSet presAssocID="{05F01C1C-9EC3-4824-9CB7-90BCE7D24CA3}"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Satellite dish"/>
        </a:ext>
      </dgm:extLst>
    </dgm:pt>
    <dgm:pt modelId="{1C3D1397-B835-4CC0-8DEC-43D111AD086F}" type="pres">
      <dgm:prSet presAssocID="{05F01C1C-9EC3-4824-9CB7-90BCE7D24CA3}" presName="spaceRect" presStyleCnt="0"/>
      <dgm:spPr/>
    </dgm:pt>
    <dgm:pt modelId="{35B09189-82DC-4C3F-8100-F0D32B5D3349}" type="pres">
      <dgm:prSet presAssocID="{05F01C1C-9EC3-4824-9CB7-90BCE7D24CA3}" presName="textRect" presStyleLbl="revTx" presStyleIdx="3" presStyleCnt="4">
        <dgm:presLayoutVars>
          <dgm:chMax val="1"/>
          <dgm:chPref val="1"/>
        </dgm:presLayoutVars>
      </dgm:prSet>
      <dgm:spPr/>
    </dgm:pt>
  </dgm:ptLst>
  <dgm:cxnLst>
    <dgm:cxn modelId="{8CAA5411-A183-41F4-AA5E-4901356411B1}" srcId="{409B6908-43AE-4C81-9F90-BF9D3233B999}" destId="{810A6496-6A29-411A-972D-4DB60ACEA050}" srcOrd="0" destOrd="0" parTransId="{576A9DDD-807E-4069-A771-BEFEA3B70A39}" sibTransId="{33DA14A0-3745-4EED-A5BE-0BCB1CF5B897}"/>
    <dgm:cxn modelId="{CDD12F17-5959-4D0E-B114-485518CEAFB4}" type="presOf" srcId="{05F01C1C-9EC3-4824-9CB7-90BCE7D24CA3}" destId="{35B09189-82DC-4C3F-8100-F0D32B5D3349}" srcOrd="0" destOrd="0" presId="urn:microsoft.com/office/officeart/2018/2/layout/IconCircleList"/>
    <dgm:cxn modelId="{00EE0121-B924-4BBD-B400-D2F176213C88}" srcId="{409B6908-43AE-4C81-9F90-BF9D3233B999}" destId="{54A8A416-CBCC-44DD-AEF0-BF9DA8A85515}" srcOrd="2" destOrd="0" parTransId="{44F0F6AD-D404-4BC5-B1CF-E0942E5C16C3}" sibTransId="{0BC952A7-6905-4D5F-89CC-A76C66CBE631}"/>
    <dgm:cxn modelId="{50D02840-A9CE-418E-9615-CE7E2CD39AEC}" type="presOf" srcId="{0BC952A7-6905-4D5F-89CC-A76C66CBE631}" destId="{B89000A9-3A11-48AC-B1F0-863255209C98}" srcOrd="0" destOrd="0" presId="urn:microsoft.com/office/officeart/2018/2/layout/IconCircleList"/>
    <dgm:cxn modelId="{0783AA6B-9E15-46FD-96C1-76A871F7E6B8}" type="presOf" srcId="{1C04A26D-7D05-4AED-8047-DA26B0B9C491}" destId="{E776227A-9C50-405A-9A55-49A6A52348C6}" srcOrd="0" destOrd="0" presId="urn:microsoft.com/office/officeart/2018/2/layout/IconCircleList"/>
    <dgm:cxn modelId="{F4E6217E-2BF4-4745-8693-E3A0C2D57E8C}" type="presOf" srcId="{0A207147-4398-492F-8A26-4D799B10A0AA}" destId="{876421F1-E4C3-45FE-9492-B521C5C70A94}" srcOrd="0" destOrd="0" presId="urn:microsoft.com/office/officeart/2018/2/layout/IconCircleList"/>
    <dgm:cxn modelId="{F4983A7F-98EB-4D33-B4ED-D94D4CEE6958}" type="presOf" srcId="{54A8A416-CBCC-44DD-AEF0-BF9DA8A85515}" destId="{148AC07C-CE3D-47D0-AD08-1261596E804F}" srcOrd="0" destOrd="0" presId="urn:microsoft.com/office/officeart/2018/2/layout/IconCircleList"/>
    <dgm:cxn modelId="{3DAE40AB-A456-4411-A281-A1E2703C82EA}" srcId="{409B6908-43AE-4C81-9F90-BF9D3233B999}" destId="{0A207147-4398-492F-8A26-4D799B10A0AA}" srcOrd="1" destOrd="0" parTransId="{F9CC60E6-701A-4D36-9930-C881DB12E6C5}" sibTransId="{1C04A26D-7D05-4AED-8047-DA26B0B9C491}"/>
    <dgm:cxn modelId="{83BF45CC-45F9-4A72-96E6-F48EF3A7C8EA}" type="presOf" srcId="{33DA14A0-3745-4EED-A5BE-0BCB1CF5B897}" destId="{1D9FC175-12E5-4971-AED3-7775818A2622}" srcOrd="0" destOrd="0" presId="urn:microsoft.com/office/officeart/2018/2/layout/IconCircleList"/>
    <dgm:cxn modelId="{8EDD60D6-43ED-431C-89B5-F92765B844DE}" type="presOf" srcId="{409B6908-43AE-4C81-9F90-BF9D3233B999}" destId="{7FB0E00F-390A-45C0-ABF9-62A393607F65}" srcOrd="0" destOrd="0" presId="urn:microsoft.com/office/officeart/2018/2/layout/IconCircleList"/>
    <dgm:cxn modelId="{DE32D8F4-F099-4EA0-B6BC-FC5C3315FDD2}" type="presOf" srcId="{810A6496-6A29-411A-972D-4DB60ACEA050}" destId="{332668F6-96D1-4A9C-B011-70476A714F3D}" srcOrd="0" destOrd="0" presId="urn:microsoft.com/office/officeart/2018/2/layout/IconCircleList"/>
    <dgm:cxn modelId="{CC00F8F4-B4CB-4C07-97B6-4F855D84F7CC}" srcId="{409B6908-43AE-4C81-9F90-BF9D3233B999}" destId="{05F01C1C-9EC3-4824-9CB7-90BCE7D24CA3}" srcOrd="3" destOrd="0" parTransId="{F56B2B4F-6693-4143-AB18-75C8324CA09D}" sibTransId="{13B7F26A-0720-44EB-92D6-523566582164}"/>
    <dgm:cxn modelId="{E3AF8CAC-129B-4FFD-820F-56AC0BF92472}" type="presParOf" srcId="{7FB0E00F-390A-45C0-ABF9-62A393607F65}" destId="{CE2C0AFB-2038-4419-8274-89BE45A2FA34}" srcOrd="0" destOrd="0" presId="urn:microsoft.com/office/officeart/2018/2/layout/IconCircleList"/>
    <dgm:cxn modelId="{9E16729B-1377-4D59-AA5A-A681EA2131D6}" type="presParOf" srcId="{CE2C0AFB-2038-4419-8274-89BE45A2FA34}" destId="{04C4A718-A21D-42F9-A4ED-21345ACB4EA0}" srcOrd="0" destOrd="0" presId="urn:microsoft.com/office/officeart/2018/2/layout/IconCircleList"/>
    <dgm:cxn modelId="{91F37E3B-BED9-4145-B7DA-EE56E7081D06}" type="presParOf" srcId="{04C4A718-A21D-42F9-A4ED-21345ACB4EA0}" destId="{EA592641-7DD5-48B0-8691-BB47BF5A2E61}" srcOrd="0" destOrd="0" presId="urn:microsoft.com/office/officeart/2018/2/layout/IconCircleList"/>
    <dgm:cxn modelId="{FFA7E557-6C30-45CD-9CE5-05AC195AB568}" type="presParOf" srcId="{04C4A718-A21D-42F9-A4ED-21345ACB4EA0}" destId="{A1BE7168-88D2-4715-BE6B-8D970D5A077C}" srcOrd="1" destOrd="0" presId="urn:microsoft.com/office/officeart/2018/2/layout/IconCircleList"/>
    <dgm:cxn modelId="{67B1BABA-86B5-4EA3-8B3D-AF200B4463BE}" type="presParOf" srcId="{04C4A718-A21D-42F9-A4ED-21345ACB4EA0}" destId="{E7335FA3-9702-40F3-B9F7-69C8A9B2B56D}" srcOrd="2" destOrd="0" presId="urn:microsoft.com/office/officeart/2018/2/layout/IconCircleList"/>
    <dgm:cxn modelId="{B0CD98DE-565E-4C47-91D7-0E3B0C3811F1}" type="presParOf" srcId="{04C4A718-A21D-42F9-A4ED-21345ACB4EA0}" destId="{332668F6-96D1-4A9C-B011-70476A714F3D}" srcOrd="3" destOrd="0" presId="urn:microsoft.com/office/officeart/2018/2/layout/IconCircleList"/>
    <dgm:cxn modelId="{94FFA955-F5F6-430C-82F0-602EFA88CC27}" type="presParOf" srcId="{CE2C0AFB-2038-4419-8274-89BE45A2FA34}" destId="{1D9FC175-12E5-4971-AED3-7775818A2622}" srcOrd="1" destOrd="0" presId="urn:microsoft.com/office/officeart/2018/2/layout/IconCircleList"/>
    <dgm:cxn modelId="{A42B68FA-EEFB-452B-9912-9A217202DAED}" type="presParOf" srcId="{CE2C0AFB-2038-4419-8274-89BE45A2FA34}" destId="{A32CCB1C-8D22-4607-A36F-05AD162A1159}" srcOrd="2" destOrd="0" presId="urn:microsoft.com/office/officeart/2018/2/layout/IconCircleList"/>
    <dgm:cxn modelId="{1E0C2DC8-CDB0-4875-9EF5-7A36F9FEE2B0}" type="presParOf" srcId="{A32CCB1C-8D22-4607-A36F-05AD162A1159}" destId="{27C3F473-A1CA-4247-A8F0-98197394949B}" srcOrd="0" destOrd="0" presId="urn:microsoft.com/office/officeart/2018/2/layout/IconCircleList"/>
    <dgm:cxn modelId="{27682F49-4F07-453F-AB2E-87829B6A0D47}" type="presParOf" srcId="{A32CCB1C-8D22-4607-A36F-05AD162A1159}" destId="{540D3A16-4148-4471-A1AE-B287AD78269D}" srcOrd="1" destOrd="0" presId="urn:microsoft.com/office/officeart/2018/2/layout/IconCircleList"/>
    <dgm:cxn modelId="{4AA1EC65-93D5-4A00-97FD-307DF59EF314}" type="presParOf" srcId="{A32CCB1C-8D22-4607-A36F-05AD162A1159}" destId="{CA36EC62-E4BE-429F-B49E-7DD1EE1F5674}" srcOrd="2" destOrd="0" presId="urn:microsoft.com/office/officeart/2018/2/layout/IconCircleList"/>
    <dgm:cxn modelId="{97C4BA59-C1A4-4D3C-8B21-50BD4272E803}" type="presParOf" srcId="{A32CCB1C-8D22-4607-A36F-05AD162A1159}" destId="{876421F1-E4C3-45FE-9492-B521C5C70A94}" srcOrd="3" destOrd="0" presId="urn:microsoft.com/office/officeart/2018/2/layout/IconCircleList"/>
    <dgm:cxn modelId="{6B6F590D-A492-41D5-9F5B-AD0FE99475E3}" type="presParOf" srcId="{CE2C0AFB-2038-4419-8274-89BE45A2FA34}" destId="{E776227A-9C50-405A-9A55-49A6A52348C6}" srcOrd="3" destOrd="0" presId="urn:microsoft.com/office/officeart/2018/2/layout/IconCircleList"/>
    <dgm:cxn modelId="{5C043EC1-3A14-4C64-BFBC-9CD652D3E501}" type="presParOf" srcId="{CE2C0AFB-2038-4419-8274-89BE45A2FA34}" destId="{CF296074-440A-4D32-B525-000C545EFA92}" srcOrd="4" destOrd="0" presId="urn:microsoft.com/office/officeart/2018/2/layout/IconCircleList"/>
    <dgm:cxn modelId="{37FD0A0B-1BD9-4373-B058-D8880AA3DC90}" type="presParOf" srcId="{CF296074-440A-4D32-B525-000C545EFA92}" destId="{81FB1104-F270-4B77-B625-CCC1EA079BE0}" srcOrd="0" destOrd="0" presId="urn:microsoft.com/office/officeart/2018/2/layout/IconCircleList"/>
    <dgm:cxn modelId="{E11CC890-45D6-4FDB-8290-629FB3C95B56}" type="presParOf" srcId="{CF296074-440A-4D32-B525-000C545EFA92}" destId="{020F5415-0A5B-4399-BACE-2805048964B7}" srcOrd="1" destOrd="0" presId="urn:microsoft.com/office/officeart/2018/2/layout/IconCircleList"/>
    <dgm:cxn modelId="{6A64E12D-9BFB-4B3C-8CEE-C864FE363030}" type="presParOf" srcId="{CF296074-440A-4D32-B525-000C545EFA92}" destId="{7693C10D-A791-4E84-AC02-A522F13BC36B}" srcOrd="2" destOrd="0" presId="urn:microsoft.com/office/officeart/2018/2/layout/IconCircleList"/>
    <dgm:cxn modelId="{33F30F43-403B-4FFA-85C0-820D861B30BF}" type="presParOf" srcId="{CF296074-440A-4D32-B525-000C545EFA92}" destId="{148AC07C-CE3D-47D0-AD08-1261596E804F}" srcOrd="3" destOrd="0" presId="urn:microsoft.com/office/officeart/2018/2/layout/IconCircleList"/>
    <dgm:cxn modelId="{F84DCFC0-5F4A-4B27-831C-A1EA52756B82}" type="presParOf" srcId="{CE2C0AFB-2038-4419-8274-89BE45A2FA34}" destId="{B89000A9-3A11-48AC-B1F0-863255209C98}" srcOrd="5" destOrd="0" presId="urn:microsoft.com/office/officeart/2018/2/layout/IconCircleList"/>
    <dgm:cxn modelId="{4B24D50D-D437-41A1-A209-CBA2416F8266}" type="presParOf" srcId="{CE2C0AFB-2038-4419-8274-89BE45A2FA34}" destId="{C1754E54-700A-44D2-B304-FE65A24865AB}" srcOrd="6" destOrd="0" presId="urn:microsoft.com/office/officeart/2018/2/layout/IconCircleList"/>
    <dgm:cxn modelId="{29FE3998-54D1-4F1B-B80C-B3A3C32FCE77}" type="presParOf" srcId="{C1754E54-700A-44D2-B304-FE65A24865AB}" destId="{5CFB66BF-6712-424F-8FA8-147BCBB1E0E4}" srcOrd="0" destOrd="0" presId="urn:microsoft.com/office/officeart/2018/2/layout/IconCircleList"/>
    <dgm:cxn modelId="{71F41AD1-5F4F-49CB-80D8-3760F0AAAEC8}" type="presParOf" srcId="{C1754E54-700A-44D2-B304-FE65A24865AB}" destId="{DC028F6F-B7E8-4EE1-B06F-85B87942D261}" srcOrd="1" destOrd="0" presId="urn:microsoft.com/office/officeart/2018/2/layout/IconCircleList"/>
    <dgm:cxn modelId="{1F128C3D-E9B7-4C43-967F-4D0B56B0D3BE}" type="presParOf" srcId="{C1754E54-700A-44D2-B304-FE65A24865AB}" destId="{1C3D1397-B835-4CC0-8DEC-43D111AD086F}" srcOrd="2" destOrd="0" presId="urn:microsoft.com/office/officeart/2018/2/layout/IconCircleList"/>
    <dgm:cxn modelId="{60EC49EC-35A9-46A9-9C21-E643142850F6}" type="presParOf" srcId="{C1754E54-700A-44D2-B304-FE65A24865AB}" destId="{35B09189-82DC-4C3F-8100-F0D32B5D3349}"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6DAE479-AC47-411B-A134-B81464AE1BA8}" type="doc">
      <dgm:prSet loTypeId="urn:microsoft.com/office/officeart/2016/7/layout/BasicProcessNew" loCatId="process" qsTypeId="urn:microsoft.com/office/officeart/2005/8/quickstyle/simple1" qsCatId="simple" csTypeId="urn:microsoft.com/office/officeart/2005/8/colors/colorful1" csCatId="colorful" phldr="1"/>
      <dgm:spPr/>
      <dgm:t>
        <a:bodyPr/>
        <a:lstStyle/>
        <a:p>
          <a:endParaRPr lang="en-US"/>
        </a:p>
      </dgm:t>
    </dgm:pt>
    <dgm:pt modelId="{B6F568D5-4BBA-4CA9-BE14-FD2E29D425B4}">
      <dgm:prSet/>
      <dgm:spPr/>
      <dgm:t>
        <a:bodyPr/>
        <a:lstStyle/>
        <a:p>
          <a:r>
            <a:rPr lang="en-US" b="1" i="0" dirty="0"/>
            <a:t>Do ONE of the following (a OR b OR c OR d):</a:t>
          </a:r>
          <a:endParaRPr lang="en-US" dirty="0"/>
        </a:p>
      </dgm:t>
    </dgm:pt>
    <dgm:pt modelId="{54C67510-5CBE-4FBD-807F-30F357C7DB89}" type="parTrans" cxnId="{364F03E0-30C0-4A18-BCC0-00F46611DA5D}">
      <dgm:prSet/>
      <dgm:spPr/>
      <dgm:t>
        <a:bodyPr/>
        <a:lstStyle/>
        <a:p>
          <a:endParaRPr lang="en-US"/>
        </a:p>
      </dgm:t>
    </dgm:pt>
    <dgm:pt modelId="{DD1BE84A-C876-4891-9B81-57089342BB8E}" type="sibTrans" cxnId="{364F03E0-30C0-4A18-BCC0-00F46611DA5D}">
      <dgm:prSet/>
      <dgm:spPr/>
      <dgm:t>
        <a:bodyPr/>
        <a:lstStyle/>
        <a:p>
          <a:endParaRPr lang="en-US"/>
        </a:p>
      </dgm:t>
    </dgm:pt>
    <dgm:pt modelId="{5A11F550-02BF-4753-BC20-B8365FD0822F}">
      <dgm:prSet/>
      <dgm:spPr/>
      <dgm:t>
        <a:bodyPr/>
        <a:lstStyle/>
        <a:p>
          <a:r>
            <a:rPr lang="en-US" b="0" i="0"/>
            <a:t>(a) </a:t>
          </a:r>
          <a:r>
            <a:rPr lang="en-US" b="1" i="0"/>
            <a:t>Amatuer Radio</a:t>
          </a:r>
          <a:endParaRPr lang="en-US"/>
        </a:p>
      </dgm:t>
    </dgm:pt>
    <dgm:pt modelId="{CD17348C-4335-426C-888B-57440D088D9C}" type="parTrans" cxnId="{4822C666-420D-4CA8-87B1-FFAFCE82D657}">
      <dgm:prSet/>
      <dgm:spPr/>
      <dgm:t>
        <a:bodyPr/>
        <a:lstStyle/>
        <a:p>
          <a:endParaRPr lang="en-US"/>
        </a:p>
      </dgm:t>
    </dgm:pt>
    <dgm:pt modelId="{2D8783D4-7C98-4423-BECD-619468BB5399}" type="sibTrans" cxnId="{4822C666-420D-4CA8-87B1-FFAFCE82D657}">
      <dgm:prSet/>
      <dgm:spPr/>
      <dgm:t>
        <a:bodyPr/>
        <a:lstStyle/>
        <a:p>
          <a:endParaRPr lang="en-US"/>
        </a:p>
      </dgm:t>
    </dgm:pt>
    <dgm:pt modelId="{7B4601B1-B0BA-495C-92A6-616379B55ADB}">
      <dgm:prSet/>
      <dgm:spPr/>
      <dgm:t>
        <a:bodyPr/>
        <a:lstStyle/>
        <a:p>
          <a:r>
            <a:rPr lang="en-US" b="0" i="0"/>
            <a:t>(1) Tell why the FCC has an amateur radio service. Describe activities that amateur radio operators can do on the air, once they have earned an amateur radio license.</a:t>
          </a:r>
          <a:endParaRPr lang="en-US"/>
        </a:p>
      </dgm:t>
    </dgm:pt>
    <dgm:pt modelId="{E0A03944-7227-466C-AE05-B1535781DCCE}" type="parTrans" cxnId="{70D65C9A-1E7F-4D3C-ABA6-A7BC0D018AD9}">
      <dgm:prSet/>
      <dgm:spPr/>
      <dgm:t>
        <a:bodyPr/>
        <a:lstStyle/>
        <a:p>
          <a:endParaRPr lang="en-US"/>
        </a:p>
      </dgm:t>
    </dgm:pt>
    <dgm:pt modelId="{E2FB7BA4-7BC7-4DA9-ADF4-0A659C296D65}" type="sibTrans" cxnId="{70D65C9A-1E7F-4D3C-ABA6-A7BC0D018AD9}">
      <dgm:prSet/>
      <dgm:spPr/>
      <dgm:t>
        <a:bodyPr/>
        <a:lstStyle/>
        <a:p>
          <a:endParaRPr lang="en-US"/>
        </a:p>
      </dgm:t>
    </dgm:pt>
    <dgm:pt modelId="{4DFE8327-A4E9-4435-8336-30ED83EC7BD9}">
      <dgm:prSet/>
      <dgm:spPr/>
      <dgm:t>
        <a:bodyPr/>
        <a:lstStyle/>
        <a:p>
          <a:r>
            <a:rPr lang="en-US" b="0" i="0"/>
            <a:t>(2) Explain differences between the Technician, General, and Extra Class license requirements and privileges. Explain who administers amateur radio exams.</a:t>
          </a:r>
          <a:endParaRPr lang="en-US"/>
        </a:p>
      </dgm:t>
    </dgm:pt>
    <dgm:pt modelId="{FA4A4AFA-F307-4162-AD0B-EB8AD496391E}" type="parTrans" cxnId="{AD634FF8-39F2-4193-A53C-3BDDB076C52A}">
      <dgm:prSet/>
      <dgm:spPr/>
      <dgm:t>
        <a:bodyPr/>
        <a:lstStyle/>
        <a:p>
          <a:endParaRPr lang="en-US"/>
        </a:p>
      </dgm:t>
    </dgm:pt>
    <dgm:pt modelId="{B721FDF1-116E-4D39-B91B-D7ECEB2BD506}" type="sibTrans" cxnId="{AD634FF8-39F2-4193-A53C-3BDDB076C52A}">
      <dgm:prSet/>
      <dgm:spPr/>
      <dgm:t>
        <a:bodyPr/>
        <a:lstStyle/>
        <a:p>
          <a:endParaRPr lang="en-US"/>
        </a:p>
      </dgm:t>
    </dgm:pt>
    <dgm:pt modelId="{A1F7286A-8CF8-4AD0-BD35-F14ABC02B0F5}">
      <dgm:prSet/>
      <dgm:spPr/>
      <dgm:t>
        <a:bodyPr/>
        <a:lstStyle/>
        <a:p>
          <a:r>
            <a:rPr lang="en-US" b="0" i="0"/>
            <a:t>(3) Explain at least five Q signals or amateur radio terms.</a:t>
          </a:r>
          <a:endParaRPr lang="en-US"/>
        </a:p>
      </dgm:t>
    </dgm:pt>
    <dgm:pt modelId="{F9C3B664-FEE2-4194-B65F-8FE77CD65900}" type="parTrans" cxnId="{B8E56281-4CBA-4B91-B36B-12BA74C2376D}">
      <dgm:prSet/>
      <dgm:spPr/>
      <dgm:t>
        <a:bodyPr/>
        <a:lstStyle/>
        <a:p>
          <a:endParaRPr lang="en-US"/>
        </a:p>
      </dgm:t>
    </dgm:pt>
    <dgm:pt modelId="{6D9A8357-AEF5-4141-B68C-F18198F26292}" type="sibTrans" cxnId="{B8E56281-4CBA-4B91-B36B-12BA74C2376D}">
      <dgm:prSet/>
      <dgm:spPr/>
      <dgm:t>
        <a:bodyPr/>
        <a:lstStyle/>
        <a:p>
          <a:endParaRPr lang="en-US"/>
        </a:p>
      </dgm:t>
    </dgm:pt>
    <dgm:pt modelId="{109407D0-95B0-48A6-A35D-AB5D21DA9A0D}">
      <dgm:prSet/>
      <dgm:spPr/>
      <dgm:t>
        <a:bodyPr/>
        <a:lstStyle/>
        <a:p>
          <a:r>
            <a:rPr lang="en-US" b="0" i="0"/>
            <a:t>(4) Explain how you would make an emergency call on voice or Morse code.</a:t>
          </a:r>
          <a:endParaRPr lang="en-US"/>
        </a:p>
      </dgm:t>
    </dgm:pt>
    <dgm:pt modelId="{975791A5-2C53-41A2-9130-203135333427}" type="parTrans" cxnId="{948C04DB-31A2-4079-84B5-D6E399BA44E2}">
      <dgm:prSet/>
      <dgm:spPr/>
      <dgm:t>
        <a:bodyPr/>
        <a:lstStyle/>
        <a:p>
          <a:endParaRPr lang="en-US"/>
        </a:p>
      </dgm:t>
    </dgm:pt>
    <dgm:pt modelId="{325CE22B-57CD-46C5-9419-85DC29CD250C}" type="sibTrans" cxnId="{948C04DB-31A2-4079-84B5-D6E399BA44E2}">
      <dgm:prSet/>
      <dgm:spPr/>
      <dgm:t>
        <a:bodyPr/>
        <a:lstStyle/>
        <a:p>
          <a:endParaRPr lang="en-US"/>
        </a:p>
      </dgm:t>
    </dgm:pt>
    <dgm:pt modelId="{73BFB75A-A8F9-4B19-969B-45D61006114A}">
      <dgm:prSet/>
      <dgm:spPr/>
      <dgm:t>
        <a:bodyPr/>
        <a:lstStyle/>
        <a:p>
          <a:r>
            <a:rPr lang="en-US" b="0" i="0"/>
            <a:t>(5) Explain the differences between handheld transceivers and home "base" transceivers. Explain the uses of mobile amateur radio transceivers and amateur radio repeaters.</a:t>
          </a:r>
          <a:endParaRPr lang="en-US"/>
        </a:p>
      </dgm:t>
    </dgm:pt>
    <dgm:pt modelId="{98CDEC37-F69C-4F6E-927D-5E920FA860AD}" type="parTrans" cxnId="{E13BAFAF-2EF4-4EA1-81E3-888A7F9C0A11}">
      <dgm:prSet/>
      <dgm:spPr/>
      <dgm:t>
        <a:bodyPr/>
        <a:lstStyle/>
        <a:p>
          <a:endParaRPr lang="en-US"/>
        </a:p>
      </dgm:t>
    </dgm:pt>
    <dgm:pt modelId="{40E787B2-463B-4ABA-BF38-2A53BF56DFA1}" type="sibTrans" cxnId="{E13BAFAF-2EF4-4EA1-81E3-888A7F9C0A11}">
      <dgm:prSet/>
      <dgm:spPr/>
      <dgm:t>
        <a:bodyPr/>
        <a:lstStyle/>
        <a:p>
          <a:endParaRPr lang="en-US"/>
        </a:p>
      </dgm:t>
    </dgm:pt>
    <dgm:pt modelId="{AEAC14DE-C7D7-43A5-A04E-9C945EB65FA8}">
      <dgm:prSet/>
      <dgm:spPr/>
      <dgm:t>
        <a:bodyPr/>
        <a:lstStyle/>
        <a:p>
          <a:r>
            <a:rPr lang="en-US" b="0" i="0" dirty="0"/>
            <a:t>(6) Using proper call signs, Q signals, and abbreviations, carry on a 10-minute real or simulated amateur radio contact using voice, Morse code, or digital</a:t>
          </a:r>
          <a:endParaRPr lang="en-US" dirty="0"/>
        </a:p>
      </dgm:t>
    </dgm:pt>
    <dgm:pt modelId="{55E462B5-409B-40FC-B377-6882D2AF77F8}" type="parTrans" cxnId="{93EC78A3-1B0D-437D-ACEE-F45CAFFF1BCA}">
      <dgm:prSet/>
      <dgm:spPr/>
      <dgm:t>
        <a:bodyPr/>
        <a:lstStyle/>
        <a:p>
          <a:endParaRPr lang="en-US"/>
        </a:p>
      </dgm:t>
    </dgm:pt>
    <dgm:pt modelId="{3902EE69-54A8-4376-91AE-5EE54221BB5B}" type="sibTrans" cxnId="{93EC78A3-1B0D-437D-ACEE-F45CAFFF1BCA}">
      <dgm:prSet/>
      <dgm:spPr/>
      <dgm:t>
        <a:bodyPr/>
        <a:lstStyle/>
        <a:p>
          <a:endParaRPr lang="en-US"/>
        </a:p>
      </dgm:t>
    </dgm:pt>
    <dgm:pt modelId="{856CC631-53A1-46D8-8842-0D3286AF3E3C}" type="pres">
      <dgm:prSet presAssocID="{B6DAE479-AC47-411B-A134-B81464AE1BA8}" presName="Name0" presStyleCnt="0">
        <dgm:presLayoutVars>
          <dgm:dir/>
          <dgm:resizeHandles val="exact"/>
        </dgm:presLayoutVars>
      </dgm:prSet>
      <dgm:spPr/>
    </dgm:pt>
    <dgm:pt modelId="{4A42DBF1-61DE-4B6D-9D74-2CF4FB4B0146}" type="pres">
      <dgm:prSet presAssocID="{B6F568D5-4BBA-4CA9-BE14-FD2E29D425B4}" presName="node" presStyleLbl="node1" presStyleIdx="0" presStyleCnt="15">
        <dgm:presLayoutVars>
          <dgm:bulletEnabled val="1"/>
        </dgm:presLayoutVars>
      </dgm:prSet>
      <dgm:spPr/>
    </dgm:pt>
    <dgm:pt modelId="{2C0075EF-6A7C-4511-A6AC-89518781A941}" type="pres">
      <dgm:prSet presAssocID="{DD1BE84A-C876-4891-9B81-57089342BB8E}" presName="sibTransSpacerBeforeConnector" presStyleCnt="0"/>
      <dgm:spPr/>
    </dgm:pt>
    <dgm:pt modelId="{A3594D10-2662-4E5D-8983-5DC6B912A19B}" type="pres">
      <dgm:prSet presAssocID="{DD1BE84A-C876-4891-9B81-57089342BB8E}" presName="sibTrans" presStyleLbl="node1" presStyleIdx="1" presStyleCnt="15"/>
      <dgm:spPr/>
    </dgm:pt>
    <dgm:pt modelId="{ECFEB56F-D178-4381-B66F-6A114E53C7EB}" type="pres">
      <dgm:prSet presAssocID="{DD1BE84A-C876-4891-9B81-57089342BB8E}" presName="sibTransSpacerAfterConnector" presStyleCnt="0"/>
      <dgm:spPr/>
    </dgm:pt>
    <dgm:pt modelId="{4C322219-ED50-4698-977F-1B85096DEAE5}" type="pres">
      <dgm:prSet presAssocID="{5A11F550-02BF-4753-BC20-B8365FD0822F}" presName="node" presStyleLbl="node1" presStyleIdx="2" presStyleCnt="15">
        <dgm:presLayoutVars>
          <dgm:bulletEnabled val="1"/>
        </dgm:presLayoutVars>
      </dgm:prSet>
      <dgm:spPr/>
    </dgm:pt>
    <dgm:pt modelId="{CC683262-1A05-4928-A771-23E19E73FCE9}" type="pres">
      <dgm:prSet presAssocID="{2D8783D4-7C98-4423-BECD-619468BB5399}" presName="sibTransSpacerBeforeConnector" presStyleCnt="0"/>
      <dgm:spPr/>
    </dgm:pt>
    <dgm:pt modelId="{21C885ED-B5A2-4576-80F3-3E0E841AD28B}" type="pres">
      <dgm:prSet presAssocID="{2D8783D4-7C98-4423-BECD-619468BB5399}" presName="sibTrans" presStyleLbl="node1" presStyleIdx="3" presStyleCnt="15"/>
      <dgm:spPr/>
    </dgm:pt>
    <dgm:pt modelId="{E8E4014C-C412-4F4C-9510-FD637E492D6D}" type="pres">
      <dgm:prSet presAssocID="{2D8783D4-7C98-4423-BECD-619468BB5399}" presName="sibTransSpacerAfterConnector" presStyleCnt="0"/>
      <dgm:spPr/>
    </dgm:pt>
    <dgm:pt modelId="{C4D6686E-B60F-4DF0-ADF1-0DEC9C5CDBBD}" type="pres">
      <dgm:prSet presAssocID="{7B4601B1-B0BA-495C-92A6-616379B55ADB}" presName="node" presStyleLbl="node1" presStyleIdx="4" presStyleCnt="15">
        <dgm:presLayoutVars>
          <dgm:bulletEnabled val="1"/>
        </dgm:presLayoutVars>
      </dgm:prSet>
      <dgm:spPr/>
    </dgm:pt>
    <dgm:pt modelId="{79BD8DA9-5418-4774-8F19-E6D2E5F48C0B}" type="pres">
      <dgm:prSet presAssocID="{E2FB7BA4-7BC7-4DA9-ADF4-0A659C296D65}" presName="sibTransSpacerBeforeConnector" presStyleCnt="0"/>
      <dgm:spPr/>
    </dgm:pt>
    <dgm:pt modelId="{17CC8E71-AFC7-4959-B78F-CD31C4D0262E}" type="pres">
      <dgm:prSet presAssocID="{E2FB7BA4-7BC7-4DA9-ADF4-0A659C296D65}" presName="sibTrans" presStyleLbl="node1" presStyleIdx="5" presStyleCnt="15"/>
      <dgm:spPr/>
    </dgm:pt>
    <dgm:pt modelId="{B5A25D90-97AD-4153-9719-DEC85BF7673C}" type="pres">
      <dgm:prSet presAssocID="{E2FB7BA4-7BC7-4DA9-ADF4-0A659C296D65}" presName="sibTransSpacerAfterConnector" presStyleCnt="0"/>
      <dgm:spPr/>
    </dgm:pt>
    <dgm:pt modelId="{568BE1D0-79EB-42FC-ACD4-FD1C0F0A9C43}" type="pres">
      <dgm:prSet presAssocID="{4DFE8327-A4E9-4435-8336-30ED83EC7BD9}" presName="node" presStyleLbl="node1" presStyleIdx="6" presStyleCnt="15">
        <dgm:presLayoutVars>
          <dgm:bulletEnabled val="1"/>
        </dgm:presLayoutVars>
      </dgm:prSet>
      <dgm:spPr/>
    </dgm:pt>
    <dgm:pt modelId="{B703AB52-60D3-407D-9886-34FA79FE2665}" type="pres">
      <dgm:prSet presAssocID="{B721FDF1-116E-4D39-B91B-D7ECEB2BD506}" presName="sibTransSpacerBeforeConnector" presStyleCnt="0"/>
      <dgm:spPr/>
    </dgm:pt>
    <dgm:pt modelId="{2E2EBE07-179B-4FF1-987D-816F65F9AECD}" type="pres">
      <dgm:prSet presAssocID="{B721FDF1-116E-4D39-B91B-D7ECEB2BD506}" presName="sibTrans" presStyleLbl="node1" presStyleIdx="7" presStyleCnt="15"/>
      <dgm:spPr/>
    </dgm:pt>
    <dgm:pt modelId="{9CEB3F9E-C791-4473-B124-CE28D90A090D}" type="pres">
      <dgm:prSet presAssocID="{B721FDF1-116E-4D39-B91B-D7ECEB2BD506}" presName="sibTransSpacerAfterConnector" presStyleCnt="0"/>
      <dgm:spPr/>
    </dgm:pt>
    <dgm:pt modelId="{A5AC7F29-5BE0-4844-A8AA-61255ACA7B2B}" type="pres">
      <dgm:prSet presAssocID="{A1F7286A-8CF8-4AD0-BD35-F14ABC02B0F5}" presName="node" presStyleLbl="node1" presStyleIdx="8" presStyleCnt="15">
        <dgm:presLayoutVars>
          <dgm:bulletEnabled val="1"/>
        </dgm:presLayoutVars>
      </dgm:prSet>
      <dgm:spPr/>
    </dgm:pt>
    <dgm:pt modelId="{88B59C03-1E69-4AD5-B004-367F5A04AA8C}" type="pres">
      <dgm:prSet presAssocID="{6D9A8357-AEF5-4141-B68C-F18198F26292}" presName="sibTransSpacerBeforeConnector" presStyleCnt="0"/>
      <dgm:spPr/>
    </dgm:pt>
    <dgm:pt modelId="{4BF5D90E-7FA7-478D-818F-0F159596DF82}" type="pres">
      <dgm:prSet presAssocID="{6D9A8357-AEF5-4141-B68C-F18198F26292}" presName="sibTrans" presStyleLbl="node1" presStyleIdx="9" presStyleCnt="15"/>
      <dgm:spPr/>
    </dgm:pt>
    <dgm:pt modelId="{9ED38585-E6C3-4B45-AABB-B5778F00B383}" type="pres">
      <dgm:prSet presAssocID="{6D9A8357-AEF5-4141-B68C-F18198F26292}" presName="sibTransSpacerAfterConnector" presStyleCnt="0"/>
      <dgm:spPr/>
    </dgm:pt>
    <dgm:pt modelId="{ADE344C6-FE3D-45BB-908F-C57D5B19E33B}" type="pres">
      <dgm:prSet presAssocID="{109407D0-95B0-48A6-A35D-AB5D21DA9A0D}" presName="node" presStyleLbl="node1" presStyleIdx="10" presStyleCnt="15">
        <dgm:presLayoutVars>
          <dgm:bulletEnabled val="1"/>
        </dgm:presLayoutVars>
      </dgm:prSet>
      <dgm:spPr/>
    </dgm:pt>
    <dgm:pt modelId="{0003A495-6117-4AC8-A078-F24CB5D2C2A4}" type="pres">
      <dgm:prSet presAssocID="{325CE22B-57CD-46C5-9419-85DC29CD250C}" presName="sibTransSpacerBeforeConnector" presStyleCnt="0"/>
      <dgm:spPr/>
    </dgm:pt>
    <dgm:pt modelId="{044A7D34-486F-4590-A8A0-6FD2EC6C85B4}" type="pres">
      <dgm:prSet presAssocID="{325CE22B-57CD-46C5-9419-85DC29CD250C}" presName="sibTrans" presStyleLbl="node1" presStyleIdx="11" presStyleCnt="15"/>
      <dgm:spPr/>
    </dgm:pt>
    <dgm:pt modelId="{3290FEB0-E239-4D02-AC55-F6F5792DC698}" type="pres">
      <dgm:prSet presAssocID="{325CE22B-57CD-46C5-9419-85DC29CD250C}" presName="sibTransSpacerAfterConnector" presStyleCnt="0"/>
      <dgm:spPr/>
    </dgm:pt>
    <dgm:pt modelId="{6B370D09-7967-4201-9710-8E9CDADEA910}" type="pres">
      <dgm:prSet presAssocID="{73BFB75A-A8F9-4B19-969B-45D61006114A}" presName="node" presStyleLbl="node1" presStyleIdx="12" presStyleCnt="15">
        <dgm:presLayoutVars>
          <dgm:bulletEnabled val="1"/>
        </dgm:presLayoutVars>
      </dgm:prSet>
      <dgm:spPr/>
    </dgm:pt>
    <dgm:pt modelId="{466017C9-AD1E-42C1-94B2-6029FEA28203}" type="pres">
      <dgm:prSet presAssocID="{40E787B2-463B-4ABA-BF38-2A53BF56DFA1}" presName="sibTransSpacerBeforeConnector" presStyleCnt="0"/>
      <dgm:spPr/>
    </dgm:pt>
    <dgm:pt modelId="{A7788C4E-CE67-4CD3-9173-8B29FA93FB42}" type="pres">
      <dgm:prSet presAssocID="{40E787B2-463B-4ABA-BF38-2A53BF56DFA1}" presName="sibTrans" presStyleLbl="node1" presStyleIdx="13" presStyleCnt="15"/>
      <dgm:spPr/>
    </dgm:pt>
    <dgm:pt modelId="{6ED27044-7158-4168-80D3-1678E3D9302A}" type="pres">
      <dgm:prSet presAssocID="{40E787B2-463B-4ABA-BF38-2A53BF56DFA1}" presName="sibTransSpacerAfterConnector" presStyleCnt="0"/>
      <dgm:spPr/>
    </dgm:pt>
    <dgm:pt modelId="{C245CD24-C2F1-42DD-8647-15EE383DF28A}" type="pres">
      <dgm:prSet presAssocID="{AEAC14DE-C7D7-43A5-A04E-9C945EB65FA8}" presName="node" presStyleLbl="node1" presStyleIdx="14" presStyleCnt="15">
        <dgm:presLayoutVars>
          <dgm:bulletEnabled val="1"/>
        </dgm:presLayoutVars>
      </dgm:prSet>
      <dgm:spPr/>
    </dgm:pt>
  </dgm:ptLst>
  <dgm:cxnLst>
    <dgm:cxn modelId="{1213B52E-ECD2-4955-A39D-55EA994A9DF6}" type="presOf" srcId="{7B4601B1-B0BA-495C-92A6-616379B55ADB}" destId="{C4D6686E-B60F-4DF0-ADF1-0DEC9C5CDBBD}" srcOrd="0" destOrd="0" presId="urn:microsoft.com/office/officeart/2016/7/layout/BasicProcessNew"/>
    <dgm:cxn modelId="{6FB31C2F-63E9-4176-A162-D795250FBFF0}" type="presOf" srcId="{E2FB7BA4-7BC7-4DA9-ADF4-0A659C296D65}" destId="{17CC8E71-AFC7-4959-B78F-CD31C4D0262E}" srcOrd="0" destOrd="0" presId="urn:microsoft.com/office/officeart/2016/7/layout/BasicProcessNew"/>
    <dgm:cxn modelId="{A5635E5B-EEC1-4B57-B1E5-44CC34F47F2A}" type="presOf" srcId="{AEAC14DE-C7D7-43A5-A04E-9C945EB65FA8}" destId="{C245CD24-C2F1-42DD-8647-15EE383DF28A}" srcOrd="0" destOrd="0" presId="urn:microsoft.com/office/officeart/2016/7/layout/BasicProcessNew"/>
    <dgm:cxn modelId="{4822C666-420D-4CA8-87B1-FFAFCE82D657}" srcId="{B6DAE479-AC47-411B-A134-B81464AE1BA8}" destId="{5A11F550-02BF-4753-BC20-B8365FD0822F}" srcOrd="1" destOrd="0" parTransId="{CD17348C-4335-426C-888B-57440D088D9C}" sibTransId="{2D8783D4-7C98-4423-BECD-619468BB5399}"/>
    <dgm:cxn modelId="{9408BF4F-01A6-4ABA-A7DA-54D04957AE29}" type="presOf" srcId="{73BFB75A-A8F9-4B19-969B-45D61006114A}" destId="{6B370D09-7967-4201-9710-8E9CDADEA910}" srcOrd="0" destOrd="0" presId="urn:microsoft.com/office/officeart/2016/7/layout/BasicProcessNew"/>
    <dgm:cxn modelId="{3C217C71-B88D-4FF9-A95A-2EA306C61847}" type="presOf" srcId="{325CE22B-57CD-46C5-9419-85DC29CD250C}" destId="{044A7D34-486F-4590-A8A0-6FD2EC6C85B4}" srcOrd="0" destOrd="0" presId="urn:microsoft.com/office/officeart/2016/7/layout/BasicProcessNew"/>
    <dgm:cxn modelId="{635CA476-F173-4B7C-8D18-F793CFF14222}" type="presOf" srcId="{B721FDF1-116E-4D39-B91B-D7ECEB2BD506}" destId="{2E2EBE07-179B-4FF1-987D-816F65F9AECD}" srcOrd="0" destOrd="0" presId="urn:microsoft.com/office/officeart/2016/7/layout/BasicProcessNew"/>
    <dgm:cxn modelId="{40E9697E-DE7B-4775-A578-AB354B0716FC}" type="presOf" srcId="{5A11F550-02BF-4753-BC20-B8365FD0822F}" destId="{4C322219-ED50-4698-977F-1B85096DEAE5}" srcOrd="0" destOrd="0" presId="urn:microsoft.com/office/officeart/2016/7/layout/BasicProcessNew"/>
    <dgm:cxn modelId="{FAC32F81-6059-4E5B-9D67-86ECC7A98A62}" type="presOf" srcId="{DD1BE84A-C876-4891-9B81-57089342BB8E}" destId="{A3594D10-2662-4E5D-8983-5DC6B912A19B}" srcOrd="0" destOrd="0" presId="urn:microsoft.com/office/officeart/2016/7/layout/BasicProcessNew"/>
    <dgm:cxn modelId="{B8E56281-4CBA-4B91-B36B-12BA74C2376D}" srcId="{B6DAE479-AC47-411B-A134-B81464AE1BA8}" destId="{A1F7286A-8CF8-4AD0-BD35-F14ABC02B0F5}" srcOrd="4" destOrd="0" parTransId="{F9C3B664-FEE2-4194-B65F-8FE77CD65900}" sibTransId="{6D9A8357-AEF5-4141-B68C-F18198F26292}"/>
    <dgm:cxn modelId="{70D65C9A-1E7F-4D3C-ABA6-A7BC0D018AD9}" srcId="{B6DAE479-AC47-411B-A134-B81464AE1BA8}" destId="{7B4601B1-B0BA-495C-92A6-616379B55ADB}" srcOrd="2" destOrd="0" parTransId="{E0A03944-7227-466C-AE05-B1535781DCCE}" sibTransId="{E2FB7BA4-7BC7-4DA9-ADF4-0A659C296D65}"/>
    <dgm:cxn modelId="{99B0CBA2-C53F-497A-85DA-835420B7A9CE}" type="presOf" srcId="{B6DAE479-AC47-411B-A134-B81464AE1BA8}" destId="{856CC631-53A1-46D8-8842-0D3286AF3E3C}" srcOrd="0" destOrd="0" presId="urn:microsoft.com/office/officeart/2016/7/layout/BasicProcessNew"/>
    <dgm:cxn modelId="{93EC78A3-1B0D-437D-ACEE-F45CAFFF1BCA}" srcId="{B6DAE479-AC47-411B-A134-B81464AE1BA8}" destId="{AEAC14DE-C7D7-43A5-A04E-9C945EB65FA8}" srcOrd="7" destOrd="0" parTransId="{55E462B5-409B-40FC-B377-6882D2AF77F8}" sibTransId="{3902EE69-54A8-4376-91AE-5EE54221BB5B}"/>
    <dgm:cxn modelId="{076989A9-AC34-4890-AC33-C519CBB117D8}" type="presOf" srcId="{109407D0-95B0-48A6-A35D-AB5D21DA9A0D}" destId="{ADE344C6-FE3D-45BB-908F-C57D5B19E33B}" srcOrd="0" destOrd="0" presId="urn:microsoft.com/office/officeart/2016/7/layout/BasicProcessNew"/>
    <dgm:cxn modelId="{7822B2AC-B90F-406D-A2AF-5B3CE448295E}" type="presOf" srcId="{B6F568D5-4BBA-4CA9-BE14-FD2E29D425B4}" destId="{4A42DBF1-61DE-4B6D-9D74-2CF4FB4B0146}" srcOrd="0" destOrd="0" presId="urn:microsoft.com/office/officeart/2016/7/layout/BasicProcessNew"/>
    <dgm:cxn modelId="{E13BAFAF-2EF4-4EA1-81E3-888A7F9C0A11}" srcId="{B6DAE479-AC47-411B-A134-B81464AE1BA8}" destId="{73BFB75A-A8F9-4B19-969B-45D61006114A}" srcOrd="6" destOrd="0" parTransId="{98CDEC37-F69C-4F6E-927D-5E920FA860AD}" sibTransId="{40E787B2-463B-4ABA-BF38-2A53BF56DFA1}"/>
    <dgm:cxn modelId="{58236CB1-3079-41D1-9BCC-8F812F49F3AE}" type="presOf" srcId="{40E787B2-463B-4ABA-BF38-2A53BF56DFA1}" destId="{A7788C4E-CE67-4CD3-9173-8B29FA93FB42}" srcOrd="0" destOrd="0" presId="urn:microsoft.com/office/officeart/2016/7/layout/BasicProcessNew"/>
    <dgm:cxn modelId="{1801F9C1-2FC8-43D4-9ACD-D6DD16DB3A66}" type="presOf" srcId="{4DFE8327-A4E9-4435-8336-30ED83EC7BD9}" destId="{568BE1D0-79EB-42FC-ACD4-FD1C0F0A9C43}" srcOrd="0" destOrd="0" presId="urn:microsoft.com/office/officeart/2016/7/layout/BasicProcessNew"/>
    <dgm:cxn modelId="{182C1CC6-E269-4BFA-9B55-B8D7761E640F}" type="presOf" srcId="{6D9A8357-AEF5-4141-B68C-F18198F26292}" destId="{4BF5D90E-7FA7-478D-818F-0F159596DF82}" srcOrd="0" destOrd="0" presId="urn:microsoft.com/office/officeart/2016/7/layout/BasicProcessNew"/>
    <dgm:cxn modelId="{70CE6BCC-7850-4F00-9234-1E88B6F2EF0B}" type="presOf" srcId="{A1F7286A-8CF8-4AD0-BD35-F14ABC02B0F5}" destId="{A5AC7F29-5BE0-4844-A8AA-61255ACA7B2B}" srcOrd="0" destOrd="0" presId="urn:microsoft.com/office/officeart/2016/7/layout/BasicProcessNew"/>
    <dgm:cxn modelId="{DD69F2D9-60B6-4A5F-B040-1F565F972D5E}" type="presOf" srcId="{2D8783D4-7C98-4423-BECD-619468BB5399}" destId="{21C885ED-B5A2-4576-80F3-3E0E841AD28B}" srcOrd="0" destOrd="0" presId="urn:microsoft.com/office/officeart/2016/7/layout/BasicProcessNew"/>
    <dgm:cxn modelId="{948C04DB-31A2-4079-84B5-D6E399BA44E2}" srcId="{B6DAE479-AC47-411B-A134-B81464AE1BA8}" destId="{109407D0-95B0-48A6-A35D-AB5D21DA9A0D}" srcOrd="5" destOrd="0" parTransId="{975791A5-2C53-41A2-9130-203135333427}" sibTransId="{325CE22B-57CD-46C5-9419-85DC29CD250C}"/>
    <dgm:cxn modelId="{364F03E0-30C0-4A18-BCC0-00F46611DA5D}" srcId="{B6DAE479-AC47-411B-A134-B81464AE1BA8}" destId="{B6F568D5-4BBA-4CA9-BE14-FD2E29D425B4}" srcOrd="0" destOrd="0" parTransId="{54C67510-5CBE-4FBD-807F-30F357C7DB89}" sibTransId="{DD1BE84A-C876-4891-9B81-57089342BB8E}"/>
    <dgm:cxn modelId="{AD634FF8-39F2-4193-A53C-3BDDB076C52A}" srcId="{B6DAE479-AC47-411B-A134-B81464AE1BA8}" destId="{4DFE8327-A4E9-4435-8336-30ED83EC7BD9}" srcOrd="3" destOrd="0" parTransId="{FA4A4AFA-F307-4162-AD0B-EB8AD496391E}" sibTransId="{B721FDF1-116E-4D39-B91B-D7ECEB2BD506}"/>
    <dgm:cxn modelId="{24D1B3DE-FE31-4AB8-B697-082E811F15F6}" type="presParOf" srcId="{856CC631-53A1-46D8-8842-0D3286AF3E3C}" destId="{4A42DBF1-61DE-4B6D-9D74-2CF4FB4B0146}" srcOrd="0" destOrd="0" presId="urn:microsoft.com/office/officeart/2016/7/layout/BasicProcessNew"/>
    <dgm:cxn modelId="{190C6525-1FAC-4F08-A8AB-0A6C62E974E3}" type="presParOf" srcId="{856CC631-53A1-46D8-8842-0D3286AF3E3C}" destId="{2C0075EF-6A7C-4511-A6AC-89518781A941}" srcOrd="1" destOrd="0" presId="urn:microsoft.com/office/officeart/2016/7/layout/BasicProcessNew"/>
    <dgm:cxn modelId="{1A7B8E9C-E5F1-4BA1-ABE3-E4CC14818F95}" type="presParOf" srcId="{856CC631-53A1-46D8-8842-0D3286AF3E3C}" destId="{A3594D10-2662-4E5D-8983-5DC6B912A19B}" srcOrd="2" destOrd="0" presId="urn:microsoft.com/office/officeart/2016/7/layout/BasicProcessNew"/>
    <dgm:cxn modelId="{963B1990-10A3-4B0F-A21D-92BB5387492C}" type="presParOf" srcId="{856CC631-53A1-46D8-8842-0D3286AF3E3C}" destId="{ECFEB56F-D178-4381-B66F-6A114E53C7EB}" srcOrd="3" destOrd="0" presId="urn:microsoft.com/office/officeart/2016/7/layout/BasicProcessNew"/>
    <dgm:cxn modelId="{7150AF46-D452-413E-AC43-E1D36CF35295}" type="presParOf" srcId="{856CC631-53A1-46D8-8842-0D3286AF3E3C}" destId="{4C322219-ED50-4698-977F-1B85096DEAE5}" srcOrd="4" destOrd="0" presId="urn:microsoft.com/office/officeart/2016/7/layout/BasicProcessNew"/>
    <dgm:cxn modelId="{72B9EAE5-7C3D-46DF-836D-519D987E8105}" type="presParOf" srcId="{856CC631-53A1-46D8-8842-0D3286AF3E3C}" destId="{CC683262-1A05-4928-A771-23E19E73FCE9}" srcOrd="5" destOrd="0" presId="urn:microsoft.com/office/officeart/2016/7/layout/BasicProcessNew"/>
    <dgm:cxn modelId="{A64C27F8-130D-4CEF-AC8E-099A12A24F44}" type="presParOf" srcId="{856CC631-53A1-46D8-8842-0D3286AF3E3C}" destId="{21C885ED-B5A2-4576-80F3-3E0E841AD28B}" srcOrd="6" destOrd="0" presId="urn:microsoft.com/office/officeart/2016/7/layout/BasicProcessNew"/>
    <dgm:cxn modelId="{A616179E-7810-4756-B511-D33EF067347E}" type="presParOf" srcId="{856CC631-53A1-46D8-8842-0D3286AF3E3C}" destId="{E8E4014C-C412-4F4C-9510-FD637E492D6D}" srcOrd="7" destOrd="0" presId="urn:microsoft.com/office/officeart/2016/7/layout/BasicProcessNew"/>
    <dgm:cxn modelId="{3ECAC68F-DD8A-4308-AE10-336A1C4D8DBC}" type="presParOf" srcId="{856CC631-53A1-46D8-8842-0D3286AF3E3C}" destId="{C4D6686E-B60F-4DF0-ADF1-0DEC9C5CDBBD}" srcOrd="8" destOrd="0" presId="urn:microsoft.com/office/officeart/2016/7/layout/BasicProcessNew"/>
    <dgm:cxn modelId="{49622F4E-310A-46AA-87B4-25D704C43E9C}" type="presParOf" srcId="{856CC631-53A1-46D8-8842-0D3286AF3E3C}" destId="{79BD8DA9-5418-4774-8F19-E6D2E5F48C0B}" srcOrd="9" destOrd="0" presId="urn:microsoft.com/office/officeart/2016/7/layout/BasicProcessNew"/>
    <dgm:cxn modelId="{9DB2B267-58CF-40B0-A80A-2EDBFFE35EC4}" type="presParOf" srcId="{856CC631-53A1-46D8-8842-0D3286AF3E3C}" destId="{17CC8E71-AFC7-4959-B78F-CD31C4D0262E}" srcOrd="10" destOrd="0" presId="urn:microsoft.com/office/officeart/2016/7/layout/BasicProcessNew"/>
    <dgm:cxn modelId="{173CAD54-3446-4332-9492-0AD15EC37C39}" type="presParOf" srcId="{856CC631-53A1-46D8-8842-0D3286AF3E3C}" destId="{B5A25D90-97AD-4153-9719-DEC85BF7673C}" srcOrd="11" destOrd="0" presId="urn:microsoft.com/office/officeart/2016/7/layout/BasicProcessNew"/>
    <dgm:cxn modelId="{7AC6E9C1-CEE9-453C-886F-E21D194D3EC8}" type="presParOf" srcId="{856CC631-53A1-46D8-8842-0D3286AF3E3C}" destId="{568BE1D0-79EB-42FC-ACD4-FD1C0F0A9C43}" srcOrd="12" destOrd="0" presId="urn:microsoft.com/office/officeart/2016/7/layout/BasicProcessNew"/>
    <dgm:cxn modelId="{FF1343B9-114B-4AFC-A1F1-DEDA5EDE992C}" type="presParOf" srcId="{856CC631-53A1-46D8-8842-0D3286AF3E3C}" destId="{B703AB52-60D3-407D-9886-34FA79FE2665}" srcOrd="13" destOrd="0" presId="urn:microsoft.com/office/officeart/2016/7/layout/BasicProcessNew"/>
    <dgm:cxn modelId="{4E5439EA-EF77-40B9-A253-902EC4DC89CC}" type="presParOf" srcId="{856CC631-53A1-46D8-8842-0D3286AF3E3C}" destId="{2E2EBE07-179B-4FF1-987D-816F65F9AECD}" srcOrd="14" destOrd="0" presId="urn:microsoft.com/office/officeart/2016/7/layout/BasicProcessNew"/>
    <dgm:cxn modelId="{CDE8D88C-1838-45E8-A840-E53BEDBD6216}" type="presParOf" srcId="{856CC631-53A1-46D8-8842-0D3286AF3E3C}" destId="{9CEB3F9E-C791-4473-B124-CE28D90A090D}" srcOrd="15" destOrd="0" presId="urn:microsoft.com/office/officeart/2016/7/layout/BasicProcessNew"/>
    <dgm:cxn modelId="{3E8C79B9-9C96-42D6-9F9D-60D5B3B494EF}" type="presParOf" srcId="{856CC631-53A1-46D8-8842-0D3286AF3E3C}" destId="{A5AC7F29-5BE0-4844-A8AA-61255ACA7B2B}" srcOrd="16" destOrd="0" presId="urn:microsoft.com/office/officeart/2016/7/layout/BasicProcessNew"/>
    <dgm:cxn modelId="{4C889C3A-3A97-4A36-82D9-4AE9C79DB945}" type="presParOf" srcId="{856CC631-53A1-46D8-8842-0D3286AF3E3C}" destId="{88B59C03-1E69-4AD5-B004-367F5A04AA8C}" srcOrd="17" destOrd="0" presId="urn:microsoft.com/office/officeart/2016/7/layout/BasicProcessNew"/>
    <dgm:cxn modelId="{261EC1A2-4350-435D-9E03-0B75BB55693E}" type="presParOf" srcId="{856CC631-53A1-46D8-8842-0D3286AF3E3C}" destId="{4BF5D90E-7FA7-478D-818F-0F159596DF82}" srcOrd="18" destOrd="0" presId="urn:microsoft.com/office/officeart/2016/7/layout/BasicProcessNew"/>
    <dgm:cxn modelId="{06158203-094D-4B91-A0A0-05F90F6AC9EE}" type="presParOf" srcId="{856CC631-53A1-46D8-8842-0D3286AF3E3C}" destId="{9ED38585-E6C3-4B45-AABB-B5778F00B383}" srcOrd="19" destOrd="0" presId="urn:microsoft.com/office/officeart/2016/7/layout/BasicProcessNew"/>
    <dgm:cxn modelId="{EB8B7930-2CA1-4B09-AE91-0C0CBF319748}" type="presParOf" srcId="{856CC631-53A1-46D8-8842-0D3286AF3E3C}" destId="{ADE344C6-FE3D-45BB-908F-C57D5B19E33B}" srcOrd="20" destOrd="0" presId="urn:microsoft.com/office/officeart/2016/7/layout/BasicProcessNew"/>
    <dgm:cxn modelId="{2559C7B8-4B77-4169-92CA-D0C575921081}" type="presParOf" srcId="{856CC631-53A1-46D8-8842-0D3286AF3E3C}" destId="{0003A495-6117-4AC8-A078-F24CB5D2C2A4}" srcOrd="21" destOrd="0" presId="urn:microsoft.com/office/officeart/2016/7/layout/BasicProcessNew"/>
    <dgm:cxn modelId="{0C9B1DD3-EFED-4321-AEF4-D5C801C7DD86}" type="presParOf" srcId="{856CC631-53A1-46D8-8842-0D3286AF3E3C}" destId="{044A7D34-486F-4590-A8A0-6FD2EC6C85B4}" srcOrd="22" destOrd="0" presId="urn:microsoft.com/office/officeart/2016/7/layout/BasicProcessNew"/>
    <dgm:cxn modelId="{230C2111-9984-405F-8621-E0E7F25FEC6D}" type="presParOf" srcId="{856CC631-53A1-46D8-8842-0D3286AF3E3C}" destId="{3290FEB0-E239-4D02-AC55-F6F5792DC698}" srcOrd="23" destOrd="0" presId="urn:microsoft.com/office/officeart/2016/7/layout/BasicProcessNew"/>
    <dgm:cxn modelId="{D8A27B9A-852C-4080-9294-30B097DF89E9}" type="presParOf" srcId="{856CC631-53A1-46D8-8842-0D3286AF3E3C}" destId="{6B370D09-7967-4201-9710-8E9CDADEA910}" srcOrd="24" destOrd="0" presId="urn:microsoft.com/office/officeart/2016/7/layout/BasicProcessNew"/>
    <dgm:cxn modelId="{81D293C4-A6DB-43FD-B184-F818913BD629}" type="presParOf" srcId="{856CC631-53A1-46D8-8842-0D3286AF3E3C}" destId="{466017C9-AD1E-42C1-94B2-6029FEA28203}" srcOrd="25" destOrd="0" presId="urn:microsoft.com/office/officeart/2016/7/layout/BasicProcessNew"/>
    <dgm:cxn modelId="{D1223ACB-99BD-4CE6-9581-B49097534C0E}" type="presParOf" srcId="{856CC631-53A1-46D8-8842-0D3286AF3E3C}" destId="{A7788C4E-CE67-4CD3-9173-8B29FA93FB42}" srcOrd="26" destOrd="0" presId="urn:microsoft.com/office/officeart/2016/7/layout/BasicProcessNew"/>
    <dgm:cxn modelId="{77DD6289-6812-4002-AC2A-C5992F3085DF}" type="presParOf" srcId="{856CC631-53A1-46D8-8842-0D3286AF3E3C}" destId="{6ED27044-7158-4168-80D3-1678E3D9302A}" srcOrd="27" destOrd="0" presId="urn:microsoft.com/office/officeart/2016/7/layout/BasicProcessNew"/>
    <dgm:cxn modelId="{86C7D6D3-595B-4AFE-84DB-091677A0377B}" type="presParOf" srcId="{856CC631-53A1-46D8-8842-0D3286AF3E3C}" destId="{C245CD24-C2F1-42DD-8647-15EE383DF28A}" srcOrd="28" destOrd="0" presId="urn:microsoft.com/office/officeart/2016/7/layout/Basic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7550066-9C05-4DB9-A272-9F2B192E25CD}"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83F5A7E4-A1A7-40A2-97E5-3E29A5C35255}">
      <dgm:prSet/>
      <dgm:spPr/>
      <dgm:t>
        <a:bodyPr/>
        <a:lstStyle/>
        <a:p>
          <a:pPr>
            <a:defRPr cap="all"/>
          </a:pPr>
          <a:r>
            <a:rPr lang="en-US" b="1" i="0"/>
            <a:t>Jamboree On The Air (JOTA)</a:t>
          </a:r>
          <a:r>
            <a:rPr lang="en-US" b="0" i="0"/>
            <a:t> is the third weekend every October when Scouts all over the world talk to each other on ham radio.</a:t>
          </a:r>
          <a:endParaRPr lang="en-US"/>
        </a:p>
      </dgm:t>
    </dgm:pt>
    <dgm:pt modelId="{6454635B-1599-4561-AC4A-4C2E9C0D6D38}" type="parTrans" cxnId="{167FE36C-380F-4062-A154-13892C03DF4C}">
      <dgm:prSet/>
      <dgm:spPr/>
      <dgm:t>
        <a:bodyPr/>
        <a:lstStyle/>
        <a:p>
          <a:endParaRPr lang="en-US"/>
        </a:p>
      </dgm:t>
    </dgm:pt>
    <dgm:pt modelId="{9BE7FA24-8F74-48F9-9616-DE2BAB3D2798}" type="sibTrans" cxnId="{167FE36C-380F-4062-A154-13892C03DF4C}">
      <dgm:prSet/>
      <dgm:spPr/>
      <dgm:t>
        <a:bodyPr/>
        <a:lstStyle/>
        <a:p>
          <a:endParaRPr lang="en-US"/>
        </a:p>
      </dgm:t>
    </dgm:pt>
    <dgm:pt modelId="{F85FD377-A2DB-41B2-854C-5430F45B5337}">
      <dgm:prSet/>
      <dgm:spPr/>
      <dgm:t>
        <a:bodyPr/>
        <a:lstStyle/>
        <a:p>
          <a:pPr>
            <a:defRPr cap="all"/>
          </a:pPr>
          <a:r>
            <a:rPr lang="en-US" b="1" i="0"/>
            <a:t>DX - </a:t>
          </a:r>
          <a:r>
            <a:rPr lang="en-US" b="0" i="0"/>
            <a:t>Lots of hams like to talk to other hams around the world and collect postcards called QSL cards to prove they did it. It's a great way to have fun and learn about geography.</a:t>
          </a:r>
          <a:endParaRPr lang="en-US"/>
        </a:p>
      </dgm:t>
    </dgm:pt>
    <dgm:pt modelId="{EC676210-2117-498E-BC04-7D39F939B937}" type="parTrans" cxnId="{7101A4AC-BA29-4210-BB44-C02F9CF178EF}">
      <dgm:prSet/>
      <dgm:spPr/>
      <dgm:t>
        <a:bodyPr/>
        <a:lstStyle/>
        <a:p>
          <a:endParaRPr lang="en-US"/>
        </a:p>
      </dgm:t>
    </dgm:pt>
    <dgm:pt modelId="{886A9A8F-BD1A-40DA-8627-F4DCD450B008}" type="sibTrans" cxnId="{7101A4AC-BA29-4210-BB44-C02F9CF178EF}">
      <dgm:prSet/>
      <dgm:spPr/>
      <dgm:t>
        <a:bodyPr/>
        <a:lstStyle/>
        <a:p>
          <a:endParaRPr lang="en-US"/>
        </a:p>
      </dgm:t>
    </dgm:pt>
    <dgm:pt modelId="{C84C21F2-7D09-4315-9213-79D07420B132}">
      <dgm:prSet/>
      <dgm:spPr/>
      <dgm:t>
        <a:bodyPr/>
        <a:lstStyle/>
        <a:p>
          <a:pPr>
            <a:defRPr cap="all"/>
          </a:pPr>
          <a:r>
            <a:rPr lang="en-US" b="1" i="0"/>
            <a:t>Contests</a:t>
          </a:r>
          <a:r>
            <a:rPr lang="en-US" b="0" i="0"/>
            <a:t> are held many weekends when you try to contact as many people from a certain place or in a certain way.</a:t>
          </a:r>
          <a:endParaRPr lang="en-US"/>
        </a:p>
      </dgm:t>
    </dgm:pt>
    <dgm:pt modelId="{9146928D-40EB-4A95-84DF-30BDD9034EC0}" type="parTrans" cxnId="{05844529-DCE5-481A-BB2F-77F38A792761}">
      <dgm:prSet/>
      <dgm:spPr/>
      <dgm:t>
        <a:bodyPr/>
        <a:lstStyle/>
        <a:p>
          <a:endParaRPr lang="en-US"/>
        </a:p>
      </dgm:t>
    </dgm:pt>
    <dgm:pt modelId="{F57B7AE0-779A-47D5-8905-3681D1AB02B5}" type="sibTrans" cxnId="{05844529-DCE5-481A-BB2F-77F38A792761}">
      <dgm:prSet/>
      <dgm:spPr/>
      <dgm:t>
        <a:bodyPr/>
        <a:lstStyle/>
        <a:p>
          <a:endParaRPr lang="en-US"/>
        </a:p>
      </dgm:t>
    </dgm:pt>
    <dgm:pt modelId="{76B9F482-5DDE-4CA9-8303-A79ACD2F4828}">
      <dgm:prSet/>
      <dgm:spPr/>
      <dgm:t>
        <a:bodyPr/>
        <a:lstStyle/>
        <a:p>
          <a:pPr>
            <a:defRPr cap="all"/>
          </a:pPr>
          <a:r>
            <a:rPr lang="en-US" b="1" i="0"/>
            <a:t>Public Service</a:t>
          </a:r>
          <a:r>
            <a:rPr lang="en-US" b="0" i="0"/>
            <a:t> at parades &amp; special events - Ham radio operators are often the best people to help with communication at large community events, from small carnivals all the way up to the Boston and New York City Marathons.</a:t>
          </a:r>
          <a:endParaRPr lang="en-US"/>
        </a:p>
      </dgm:t>
    </dgm:pt>
    <dgm:pt modelId="{8A1C32E9-0807-4ABF-9EAB-8DC8D335834B}" type="parTrans" cxnId="{83102BC1-3AFB-422D-9CDE-03CC920B5D35}">
      <dgm:prSet/>
      <dgm:spPr/>
      <dgm:t>
        <a:bodyPr/>
        <a:lstStyle/>
        <a:p>
          <a:endParaRPr lang="en-US"/>
        </a:p>
      </dgm:t>
    </dgm:pt>
    <dgm:pt modelId="{8B27B67C-B092-45DF-B00D-99574628CF6E}" type="sibTrans" cxnId="{83102BC1-3AFB-422D-9CDE-03CC920B5D35}">
      <dgm:prSet/>
      <dgm:spPr/>
      <dgm:t>
        <a:bodyPr/>
        <a:lstStyle/>
        <a:p>
          <a:endParaRPr lang="en-US"/>
        </a:p>
      </dgm:t>
    </dgm:pt>
    <dgm:pt modelId="{9B340F22-732D-4FC6-8FE3-D757ACB02ECE}">
      <dgm:prSet/>
      <dgm:spPr/>
      <dgm:t>
        <a:bodyPr/>
        <a:lstStyle/>
        <a:p>
          <a:pPr>
            <a:defRPr cap="all"/>
          </a:pPr>
          <a:r>
            <a:rPr lang="en-US" b="1" i="0" dirty="0"/>
            <a:t>Disasters</a:t>
          </a:r>
          <a:r>
            <a:rPr lang="en-US" b="0" i="0" dirty="0"/>
            <a:t> - Hams are often called on to help during fires, floods, earthquakes, and other disasters. At these times, telephone lines and cell phone sites are often damaged or overloaded, and ham radio is the only reliable communication.</a:t>
          </a:r>
          <a:endParaRPr lang="en-US" dirty="0"/>
        </a:p>
      </dgm:t>
    </dgm:pt>
    <dgm:pt modelId="{C7A2000D-F21E-4F9A-A629-94531A1F8E26}" type="parTrans" cxnId="{3802B58C-B48A-4B34-93A5-FBD2F7B2D19F}">
      <dgm:prSet/>
      <dgm:spPr/>
      <dgm:t>
        <a:bodyPr/>
        <a:lstStyle/>
        <a:p>
          <a:endParaRPr lang="en-US"/>
        </a:p>
      </dgm:t>
    </dgm:pt>
    <dgm:pt modelId="{AF05221F-A67F-4A2A-B021-BAA8E6DA0EE0}" type="sibTrans" cxnId="{3802B58C-B48A-4B34-93A5-FBD2F7B2D19F}">
      <dgm:prSet/>
      <dgm:spPr/>
      <dgm:t>
        <a:bodyPr/>
        <a:lstStyle/>
        <a:p>
          <a:endParaRPr lang="en-US"/>
        </a:p>
      </dgm:t>
    </dgm:pt>
    <dgm:pt modelId="{14A2DC07-3E4B-49D7-B212-8B1EE48DF312}">
      <dgm:prSet/>
      <dgm:spPr/>
      <dgm:t>
        <a:bodyPr/>
        <a:lstStyle/>
        <a:p>
          <a:pPr>
            <a:defRPr cap="all"/>
          </a:pPr>
          <a:r>
            <a:rPr lang="en-US" b="1" i="0"/>
            <a:t>Skywarn</a:t>
          </a:r>
          <a:r>
            <a:rPr lang="en-US" b="0" i="0"/>
            <a:t> - National Weather Service uses Hams to report severe weather.</a:t>
          </a:r>
          <a:endParaRPr lang="en-US"/>
        </a:p>
      </dgm:t>
    </dgm:pt>
    <dgm:pt modelId="{180337F3-D231-4298-8E5A-E1E0DF88F64B}" type="parTrans" cxnId="{14716776-DE5D-4F07-AD2C-ECB755C2113B}">
      <dgm:prSet/>
      <dgm:spPr/>
      <dgm:t>
        <a:bodyPr/>
        <a:lstStyle/>
        <a:p>
          <a:endParaRPr lang="en-US"/>
        </a:p>
      </dgm:t>
    </dgm:pt>
    <dgm:pt modelId="{F8A71BDD-DD85-4905-830F-5CB573FFC51C}" type="sibTrans" cxnId="{14716776-DE5D-4F07-AD2C-ECB755C2113B}">
      <dgm:prSet/>
      <dgm:spPr/>
      <dgm:t>
        <a:bodyPr/>
        <a:lstStyle/>
        <a:p>
          <a:endParaRPr lang="en-US"/>
        </a:p>
      </dgm:t>
    </dgm:pt>
    <dgm:pt modelId="{6CDB6116-BC1A-4830-946C-0123F58CB95F}">
      <dgm:prSet/>
      <dgm:spPr/>
      <dgm:t>
        <a:bodyPr/>
        <a:lstStyle/>
        <a:p>
          <a:pPr>
            <a:defRPr cap="all"/>
          </a:pPr>
          <a:r>
            <a:rPr lang="en-US" b="1" i="0"/>
            <a:t>Digital Communications</a:t>
          </a:r>
          <a:r>
            <a:rPr lang="en-US" b="0" i="0"/>
            <a:t> -  Some hams hook their computers to their radios so they can send electronic messages, sort of like wireless e-mail.</a:t>
          </a:r>
          <a:endParaRPr lang="en-US"/>
        </a:p>
      </dgm:t>
    </dgm:pt>
    <dgm:pt modelId="{6073BE6D-E61A-4C6D-B900-E75CCE90F5C1}" type="parTrans" cxnId="{54342887-E306-473B-A9B2-7FC9019AC25A}">
      <dgm:prSet/>
      <dgm:spPr/>
      <dgm:t>
        <a:bodyPr/>
        <a:lstStyle/>
        <a:p>
          <a:endParaRPr lang="en-US"/>
        </a:p>
      </dgm:t>
    </dgm:pt>
    <dgm:pt modelId="{427C53F9-2C58-415A-9917-21B799FE047C}" type="sibTrans" cxnId="{54342887-E306-473B-A9B2-7FC9019AC25A}">
      <dgm:prSet/>
      <dgm:spPr/>
      <dgm:t>
        <a:bodyPr/>
        <a:lstStyle/>
        <a:p>
          <a:endParaRPr lang="en-US"/>
        </a:p>
      </dgm:t>
    </dgm:pt>
    <dgm:pt modelId="{0858DE2C-3100-4C2F-AD7F-535A24782C10}">
      <dgm:prSet/>
      <dgm:spPr/>
      <dgm:t>
        <a:bodyPr/>
        <a:lstStyle/>
        <a:p>
          <a:pPr>
            <a:defRPr cap="all"/>
          </a:pPr>
          <a:r>
            <a:rPr lang="en-US" b="1" i="0"/>
            <a:t>Camping</a:t>
          </a:r>
          <a:r>
            <a:rPr lang="en-US" b="0" i="0"/>
            <a:t> communications are easy even in the backcountry when you need to get help or just let the folks back home know how things are going.</a:t>
          </a:r>
          <a:endParaRPr lang="en-US"/>
        </a:p>
      </dgm:t>
    </dgm:pt>
    <dgm:pt modelId="{32F69234-390A-4D97-875E-A0D3312D5F95}" type="parTrans" cxnId="{7B1DBE34-8533-47B3-8C74-6512B065291D}">
      <dgm:prSet/>
      <dgm:spPr/>
      <dgm:t>
        <a:bodyPr/>
        <a:lstStyle/>
        <a:p>
          <a:endParaRPr lang="en-US"/>
        </a:p>
      </dgm:t>
    </dgm:pt>
    <dgm:pt modelId="{2322A160-846A-412F-961F-393AE5A8F4BE}" type="sibTrans" cxnId="{7B1DBE34-8533-47B3-8C74-6512B065291D}">
      <dgm:prSet/>
      <dgm:spPr/>
      <dgm:t>
        <a:bodyPr/>
        <a:lstStyle/>
        <a:p>
          <a:endParaRPr lang="en-US"/>
        </a:p>
      </dgm:t>
    </dgm:pt>
    <dgm:pt modelId="{94C65A1F-16C2-4261-9A81-6C804C8D5B1F}" type="pres">
      <dgm:prSet presAssocID="{27550066-9C05-4DB9-A272-9F2B192E25CD}" presName="root" presStyleCnt="0">
        <dgm:presLayoutVars>
          <dgm:dir/>
          <dgm:resizeHandles val="exact"/>
        </dgm:presLayoutVars>
      </dgm:prSet>
      <dgm:spPr/>
    </dgm:pt>
    <dgm:pt modelId="{93939C6B-8786-474C-8072-768AE2E72B25}" type="pres">
      <dgm:prSet presAssocID="{83F5A7E4-A1A7-40A2-97E5-3E29A5C35255}" presName="compNode" presStyleCnt="0"/>
      <dgm:spPr/>
    </dgm:pt>
    <dgm:pt modelId="{BDA7765F-7100-40F1-A7F0-5FA678E41DC5}" type="pres">
      <dgm:prSet presAssocID="{83F5A7E4-A1A7-40A2-97E5-3E29A5C35255}" presName="iconBgRect" presStyleLbl="bgShp" presStyleIdx="0" presStyleCnt="8"/>
      <dgm:spPr/>
    </dgm:pt>
    <dgm:pt modelId="{D9699D54-A414-40A5-9663-8C34F054E4E2}" type="pres">
      <dgm:prSet presAssocID="{83F5A7E4-A1A7-40A2-97E5-3E29A5C35255}" presName="iconRect" presStyleLbl="node1" presStyleIdx="0" presStyleCnt="8"/>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Radio"/>
        </a:ext>
      </dgm:extLst>
    </dgm:pt>
    <dgm:pt modelId="{C854EC5A-CF0D-4DDF-898E-118CB2E30DAA}" type="pres">
      <dgm:prSet presAssocID="{83F5A7E4-A1A7-40A2-97E5-3E29A5C35255}" presName="spaceRect" presStyleCnt="0"/>
      <dgm:spPr/>
    </dgm:pt>
    <dgm:pt modelId="{22CDF074-D16C-4F45-A00A-3BE0481BF867}" type="pres">
      <dgm:prSet presAssocID="{83F5A7E4-A1A7-40A2-97E5-3E29A5C35255}" presName="textRect" presStyleLbl="revTx" presStyleIdx="0" presStyleCnt="8">
        <dgm:presLayoutVars>
          <dgm:chMax val="1"/>
          <dgm:chPref val="1"/>
        </dgm:presLayoutVars>
      </dgm:prSet>
      <dgm:spPr/>
    </dgm:pt>
    <dgm:pt modelId="{23C30849-DE74-4C73-8DDD-2CDEFAF26532}" type="pres">
      <dgm:prSet presAssocID="{9BE7FA24-8F74-48F9-9616-DE2BAB3D2798}" presName="sibTrans" presStyleCnt="0"/>
      <dgm:spPr/>
    </dgm:pt>
    <dgm:pt modelId="{4A757DF8-FAFC-4651-88D9-6221A2002435}" type="pres">
      <dgm:prSet presAssocID="{F85FD377-A2DB-41B2-854C-5430F45B5337}" presName="compNode" presStyleCnt="0"/>
      <dgm:spPr/>
    </dgm:pt>
    <dgm:pt modelId="{4746D3D2-9024-438C-8BD7-08DC1E060AD2}" type="pres">
      <dgm:prSet presAssocID="{F85FD377-A2DB-41B2-854C-5430F45B5337}" presName="iconBgRect" presStyleLbl="bgShp" presStyleIdx="1" presStyleCnt="8"/>
      <dgm:spPr/>
    </dgm:pt>
    <dgm:pt modelId="{70224748-C251-47E7-8118-4FE22727DF90}" type="pres">
      <dgm:prSet presAssocID="{F85FD377-A2DB-41B2-854C-5430F45B5337}" presName="iconRect" presStyleLbl="node1" presStyleIdx="1" presStyleCnt="8"/>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amster"/>
        </a:ext>
      </dgm:extLst>
    </dgm:pt>
    <dgm:pt modelId="{D7C9FED2-1242-46F2-AE09-0A1C87421716}" type="pres">
      <dgm:prSet presAssocID="{F85FD377-A2DB-41B2-854C-5430F45B5337}" presName="spaceRect" presStyleCnt="0"/>
      <dgm:spPr/>
    </dgm:pt>
    <dgm:pt modelId="{45707D0D-F922-488A-BACC-E66B2D76C860}" type="pres">
      <dgm:prSet presAssocID="{F85FD377-A2DB-41B2-854C-5430F45B5337}" presName="textRect" presStyleLbl="revTx" presStyleIdx="1" presStyleCnt="8">
        <dgm:presLayoutVars>
          <dgm:chMax val="1"/>
          <dgm:chPref val="1"/>
        </dgm:presLayoutVars>
      </dgm:prSet>
      <dgm:spPr/>
    </dgm:pt>
    <dgm:pt modelId="{B8E21D43-137B-4ED5-802F-C4B9B67883FF}" type="pres">
      <dgm:prSet presAssocID="{886A9A8F-BD1A-40DA-8627-F4DCD450B008}" presName="sibTrans" presStyleCnt="0"/>
      <dgm:spPr/>
    </dgm:pt>
    <dgm:pt modelId="{518ABCB4-000F-4A6D-8FB4-994A8BDDE3A5}" type="pres">
      <dgm:prSet presAssocID="{C84C21F2-7D09-4315-9213-79D07420B132}" presName="compNode" presStyleCnt="0"/>
      <dgm:spPr/>
    </dgm:pt>
    <dgm:pt modelId="{AC7AD17A-2FAC-40EC-A39B-DC4FBBBFDF1E}" type="pres">
      <dgm:prSet presAssocID="{C84C21F2-7D09-4315-9213-79D07420B132}" presName="iconBgRect" presStyleLbl="bgShp" presStyleIdx="2" presStyleCnt="8"/>
      <dgm:spPr/>
    </dgm:pt>
    <dgm:pt modelId="{E8E7FEF2-F26E-44E2-9480-3F9197BF8B4F}" type="pres">
      <dgm:prSet presAssocID="{C84C21F2-7D09-4315-9213-79D07420B132}" presName="iconRect" presStyleLbl="node1" presStyleIdx="2" presStyleCnt="8"/>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Trophy"/>
        </a:ext>
      </dgm:extLst>
    </dgm:pt>
    <dgm:pt modelId="{AB85DEB2-4988-43EA-9D19-46095B8F6FC0}" type="pres">
      <dgm:prSet presAssocID="{C84C21F2-7D09-4315-9213-79D07420B132}" presName="spaceRect" presStyleCnt="0"/>
      <dgm:spPr/>
    </dgm:pt>
    <dgm:pt modelId="{8C2F9389-B5E0-461F-AEC4-D6082C4A0EA1}" type="pres">
      <dgm:prSet presAssocID="{C84C21F2-7D09-4315-9213-79D07420B132}" presName="textRect" presStyleLbl="revTx" presStyleIdx="2" presStyleCnt="8">
        <dgm:presLayoutVars>
          <dgm:chMax val="1"/>
          <dgm:chPref val="1"/>
        </dgm:presLayoutVars>
      </dgm:prSet>
      <dgm:spPr/>
    </dgm:pt>
    <dgm:pt modelId="{B6F8C39C-CF6A-4D3D-913B-34AE19AB7449}" type="pres">
      <dgm:prSet presAssocID="{F57B7AE0-779A-47D5-8905-3681D1AB02B5}" presName="sibTrans" presStyleCnt="0"/>
      <dgm:spPr/>
    </dgm:pt>
    <dgm:pt modelId="{B819FDC7-26A4-426B-827C-3040F9331B36}" type="pres">
      <dgm:prSet presAssocID="{76B9F482-5DDE-4CA9-8303-A79ACD2F4828}" presName="compNode" presStyleCnt="0"/>
      <dgm:spPr/>
    </dgm:pt>
    <dgm:pt modelId="{4D261378-53B3-435A-B1C3-523ECFC133A0}" type="pres">
      <dgm:prSet presAssocID="{76B9F482-5DDE-4CA9-8303-A79ACD2F4828}" presName="iconBgRect" presStyleLbl="bgShp" presStyleIdx="3" presStyleCnt="8"/>
      <dgm:spPr/>
    </dgm:pt>
    <dgm:pt modelId="{02E0EFC7-84D1-49E9-BE93-FA8BC57BBB37}" type="pres">
      <dgm:prSet presAssocID="{76B9F482-5DDE-4CA9-8303-A79ACD2F4828}" presName="iconRect" presStyleLbl="node1" presStyleIdx="3" presStyleCnt="8"/>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Megaphone"/>
        </a:ext>
      </dgm:extLst>
    </dgm:pt>
    <dgm:pt modelId="{CE2CC166-FA8A-4D34-8C93-B0BDD5053ABF}" type="pres">
      <dgm:prSet presAssocID="{76B9F482-5DDE-4CA9-8303-A79ACD2F4828}" presName="spaceRect" presStyleCnt="0"/>
      <dgm:spPr/>
    </dgm:pt>
    <dgm:pt modelId="{A819EE18-E1C0-4E44-B7CD-0C097C26CF84}" type="pres">
      <dgm:prSet presAssocID="{76B9F482-5DDE-4CA9-8303-A79ACD2F4828}" presName="textRect" presStyleLbl="revTx" presStyleIdx="3" presStyleCnt="8">
        <dgm:presLayoutVars>
          <dgm:chMax val="1"/>
          <dgm:chPref val="1"/>
        </dgm:presLayoutVars>
      </dgm:prSet>
      <dgm:spPr/>
    </dgm:pt>
    <dgm:pt modelId="{49A17A54-5AC8-490A-8497-033A5D98C0F7}" type="pres">
      <dgm:prSet presAssocID="{8B27B67C-B092-45DF-B00D-99574628CF6E}" presName="sibTrans" presStyleCnt="0"/>
      <dgm:spPr/>
    </dgm:pt>
    <dgm:pt modelId="{887FCF97-F86B-42DE-824C-C3937B561786}" type="pres">
      <dgm:prSet presAssocID="{9B340F22-732D-4FC6-8FE3-D757ACB02ECE}" presName="compNode" presStyleCnt="0"/>
      <dgm:spPr/>
    </dgm:pt>
    <dgm:pt modelId="{E4C7C928-97E6-4537-974E-91FE592E11F8}" type="pres">
      <dgm:prSet presAssocID="{9B340F22-732D-4FC6-8FE3-D757ACB02ECE}" presName="iconBgRect" presStyleLbl="bgShp" presStyleIdx="4" presStyleCnt="8"/>
      <dgm:spPr/>
    </dgm:pt>
    <dgm:pt modelId="{7211915D-4614-4A71-8EAB-E1FFE3183996}" type="pres">
      <dgm:prSet presAssocID="{9B340F22-732D-4FC6-8FE3-D757ACB02ECE}" presName="iconRect" presStyleLbl="node1" presStyleIdx="4" presStyleCnt="8"/>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Bonfire"/>
        </a:ext>
      </dgm:extLst>
    </dgm:pt>
    <dgm:pt modelId="{77636FF3-5438-4B6E-BDE7-0980524CF04D}" type="pres">
      <dgm:prSet presAssocID="{9B340F22-732D-4FC6-8FE3-D757ACB02ECE}" presName="spaceRect" presStyleCnt="0"/>
      <dgm:spPr/>
    </dgm:pt>
    <dgm:pt modelId="{950709B9-D9E3-418B-A507-E4720701110A}" type="pres">
      <dgm:prSet presAssocID="{9B340F22-732D-4FC6-8FE3-D757ACB02ECE}" presName="textRect" presStyleLbl="revTx" presStyleIdx="4" presStyleCnt="8">
        <dgm:presLayoutVars>
          <dgm:chMax val="1"/>
          <dgm:chPref val="1"/>
        </dgm:presLayoutVars>
      </dgm:prSet>
      <dgm:spPr/>
    </dgm:pt>
    <dgm:pt modelId="{E9C28959-5B74-4C82-833C-0FB15A9D61FD}" type="pres">
      <dgm:prSet presAssocID="{AF05221F-A67F-4A2A-B021-BAA8E6DA0EE0}" presName="sibTrans" presStyleCnt="0"/>
      <dgm:spPr/>
    </dgm:pt>
    <dgm:pt modelId="{E3C9AE94-09BC-4CFD-A9AA-846E0DCBE391}" type="pres">
      <dgm:prSet presAssocID="{14A2DC07-3E4B-49D7-B212-8B1EE48DF312}" presName="compNode" presStyleCnt="0"/>
      <dgm:spPr/>
    </dgm:pt>
    <dgm:pt modelId="{E03009B5-474A-4BB1-A3FB-C31794C9627A}" type="pres">
      <dgm:prSet presAssocID="{14A2DC07-3E4B-49D7-B212-8B1EE48DF312}" presName="iconBgRect" presStyleLbl="bgShp" presStyleIdx="5" presStyleCnt="8"/>
      <dgm:spPr/>
    </dgm:pt>
    <dgm:pt modelId="{3301653F-F189-4FC3-A42B-261F327A2E87}" type="pres">
      <dgm:prSet presAssocID="{14A2DC07-3E4B-49D7-B212-8B1EE48DF312}" presName="iconRect" presStyleLbl="node1" presStyleIdx="5" presStyleCnt="8"/>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Taco"/>
        </a:ext>
      </dgm:extLst>
    </dgm:pt>
    <dgm:pt modelId="{D70E12EA-9D6A-413C-A037-FC180AEEB3EB}" type="pres">
      <dgm:prSet presAssocID="{14A2DC07-3E4B-49D7-B212-8B1EE48DF312}" presName="spaceRect" presStyleCnt="0"/>
      <dgm:spPr/>
    </dgm:pt>
    <dgm:pt modelId="{38D74D57-45E5-4F5C-AF8B-BD83C97A882A}" type="pres">
      <dgm:prSet presAssocID="{14A2DC07-3E4B-49D7-B212-8B1EE48DF312}" presName="textRect" presStyleLbl="revTx" presStyleIdx="5" presStyleCnt="8">
        <dgm:presLayoutVars>
          <dgm:chMax val="1"/>
          <dgm:chPref val="1"/>
        </dgm:presLayoutVars>
      </dgm:prSet>
      <dgm:spPr/>
    </dgm:pt>
    <dgm:pt modelId="{F634A4F5-AA60-4E12-B30C-6BA192C239D2}" type="pres">
      <dgm:prSet presAssocID="{F8A71BDD-DD85-4905-830F-5CB573FFC51C}" presName="sibTrans" presStyleCnt="0"/>
      <dgm:spPr/>
    </dgm:pt>
    <dgm:pt modelId="{B18EE288-6132-45A8-BC45-7E44FF5E839D}" type="pres">
      <dgm:prSet presAssocID="{6CDB6116-BC1A-4830-946C-0123F58CB95F}" presName="compNode" presStyleCnt="0"/>
      <dgm:spPr/>
    </dgm:pt>
    <dgm:pt modelId="{C3374D8F-C962-4E4C-9A57-E31887381475}" type="pres">
      <dgm:prSet presAssocID="{6CDB6116-BC1A-4830-946C-0123F58CB95F}" presName="iconBgRect" presStyleLbl="bgShp" presStyleIdx="6" presStyleCnt="8"/>
      <dgm:spPr/>
    </dgm:pt>
    <dgm:pt modelId="{BA2C0D2D-65BD-4EFF-BAA1-DFB646B73DB0}" type="pres">
      <dgm:prSet presAssocID="{6CDB6116-BC1A-4830-946C-0123F58CB95F}" presName="iconRect" presStyleLbl="node1" presStyleIdx="6" presStyleCnt="8"/>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a:noFill/>
        </a:ln>
      </dgm:spPr>
      <dgm:extLst>
        <a:ext uri="{E40237B7-FDA0-4F09-8148-C483321AD2D9}">
          <dgm14:cNvPr xmlns:dgm14="http://schemas.microsoft.com/office/drawing/2010/diagram" id="0" name="" descr="Satellite dish"/>
        </a:ext>
      </dgm:extLst>
    </dgm:pt>
    <dgm:pt modelId="{29FEE29A-B053-44FC-9698-AFC86BA88503}" type="pres">
      <dgm:prSet presAssocID="{6CDB6116-BC1A-4830-946C-0123F58CB95F}" presName="spaceRect" presStyleCnt="0"/>
      <dgm:spPr/>
    </dgm:pt>
    <dgm:pt modelId="{B4534726-7369-4B19-B186-7659DF75A994}" type="pres">
      <dgm:prSet presAssocID="{6CDB6116-BC1A-4830-946C-0123F58CB95F}" presName="textRect" presStyleLbl="revTx" presStyleIdx="6" presStyleCnt="8">
        <dgm:presLayoutVars>
          <dgm:chMax val="1"/>
          <dgm:chPref val="1"/>
        </dgm:presLayoutVars>
      </dgm:prSet>
      <dgm:spPr/>
    </dgm:pt>
    <dgm:pt modelId="{91CC5923-B00A-4B60-A3E9-A1E305082372}" type="pres">
      <dgm:prSet presAssocID="{427C53F9-2C58-415A-9917-21B799FE047C}" presName="sibTrans" presStyleCnt="0"/>
      <dgm:spPr/>
    </dgm:pt>
    <dgm:pt modelId="{DCCFDB5B-1CE9-43D7-ACD5-8E9DAF9F10D8}" type="pres">
      <dgm:prSet presAssocID="{0858DE2C-3100-4C2F-AD7F-535A24782C10}" presName="compNode" presStyleCnt="0"/>
      <dgm:spPr/>
    </dgm:pt>
    <dgm:pt modelId="{6ADBC9B8-2477-41DD-9998-D3B6065AB4EC}" type="pres">
      <dgm:prSet presAssocID="{0858DE2C-3100-4C2F-AD7F-535A24782C10}" presName="iconBgRect" presStyleLbl="bgShp" presStyleIdx="7" presStyleCnt="8"/>
      <dgm:spPr/>
    </dgm:pt>
    <dgm:pt modelId="{2D8AA02A-1D58-4B01-A3ED-3EA3FA8C7C20}" type="pres">
      <dgm:prSet presAssocID="{0858DE2C-3100-4C2F-AD7F-535A24782C10}" presName="iconRect" presStyleLbl="node1" presStyleIdx="7" presStyleCnt="8"/>
      <dgm:spPr>
        <a:blipFill>
          <a:blip xmlns:r="http://schemas.openxmlformats.org/officeDocument/2006/relationships"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a:blipFill>
        <a:ln>
          <a:noFill/>
        </a:ln>
      </dgm:spPr>
      <dgm:extLst>
        <a:ext uri="{E40237B7-FDA0-4F09-8148-C483321AD2D9}">
          <dgm14:cNvPr xmlns:dgm14="http://schemas.microsoft.com/office/drawing/2010/diagram" id="0" name="" descr="Tent"/>
        </a:ext>
      </dgm:extLst>
    </dgm:pt>
    <dgm:pt modelId="{732844C1-FC53-4D55-A7BF-D3FCF0E16142}" type="pres">
      <dgm:prSet presAssocID="{0858DE2C-3100-4C2F-AD7F-535A24782C10}" presName="spaceRect" presStyleCnt="0"/>
      <dgm:spPr/>
    </dgm:pt>
    <dgm:pt modelId="{816E050B-BFB1-4966-8770-1FEC83C21628}" type="pres">
      <dgm:prSet presAssocID="{0858DE2C-3100-4C2F-AD7F-535A24782C10}" presName="textRect" presStyleLbl="revTx" presStyleIdx="7" presStyleCnt="8">
        <dgm:presLayoutVars>
          <dgm:chMax val="1"/>
          <dgm:chPref val="1"/>
        </dgm:presLayoutVars>
      </dgm:prSet>
      <dgm:spPr/>
    </dgm:pt>
  </dgm:ptLst>
  <dgm:cxnLst>
    <dgm:cxn modelId="{DBF4B80E-D5C7-478C-A7DD-6CBAA5FCBC43}" type="presOf" srcId="{6CDB6116-BC1A-4830-946C-0123F58CB95F}" destId="{B4534726-7369-4B19-B186-7659DF75A994}" srcOrd="0" destOrd="0" presId="urn:microsoft.com/office/officeart/2018/5/layout/IconCircleLabelList"/>
    <dgm:cxn modelId="{DDA14A11-7F98-4E4A-ACBA-0CA854A45888}" type="presOf" srcId="{F85FD377-A2DB-41B2-854C-5430F45B5337}" destId="{45707D0D-F922-488A-BACC-E66B2D76C860}" srcOrd="0" destOrd="0" presId="urn:microsoft.com/office/officeart/2018/5/layout/IconCircleLabelList"/>
    <dgm:cxn modelId="{05844529-DCE5-481A-BB2F-77F38A792761}" srcId="{27550066-9C05-4DB9-A272-9F2B192E25CD}" destId="{C84C21F2-7D09-4315-9213-79D07420B132}" srcOrd="2" destOrd="0" parTransId="{9146928D-40EB-4A95-84DF-30BDD9034EC0}" sibTransId="{F57B7AE0-779A-47D5-8905-3681D1AB02B5}"/>
    <dgm:cxn modelId="{7B1DBE34-8533-47B3-8C74-6512B065291D}" srcId="{27550066-9C05-4DB9-A272-9F2B192E25CD}" destId="{0858DE2C-3100-4C2F-AD7F-535A24782C10}" srcOrd="7" destOrd="0" parTransId="{32F69234-390A-4D97-875E-A0D3312D5F95}" sibTransId="{2322A160-846A-412F-961F-393AE5A8F4BE}"/>
    <dgm:cxn modelId="{41EF403C-D694-4409-BA8D-566B8DF4AB06}" type="presOf" srcId="{14A2DC07-3E4B-49D7-B212-8B1EE48DF312}" destId="{38D74D57-45E5-4F5C-AF8B-BD83C97A882A}" srcOrd="0" destOrd="0" presId="urn:microsoft.com/office/officeart/2018/5/layout/IconCircleLabelList"/>
    <dgm:cxn modelId="{33CDC23C-04C1-4ED7-B2AE-84DF141FFBC7}" type="presOf" srcId="{C84C21F2-7D09-4315-9213-79D07420B132}" destId="{8C2F9389-B5E0-461F-AEC4-D6082C4A0EA1}" srcOrd="0" destOrd="0" presId="urn:microsoft.com/office/officeart/2018/5/layout/IconCircleLabelList"/>
    <dgm:cxn modelId="{302CC763-9F9F-46CA-8C46-9849CB7DE4DC}" type="presOf" srcId="{9B340F22-732D-4FC6-8FE3-D757ACB02ECE}" destId="{950709B9-D9E3-418B-A507-E4720701110A}" srcOrd="0" destOrd="0" presId="urn:microsoft.com/office/officeart/2018/5/layout/IconCircleLabelList"/>
    <dgm:cxn modelId="{167FE36C-380F-4062-A154-13892C03DF4C}" srcId="{27550066-9C05-4DB9-A272-9F2B192E25CD}" destId="{83F5A7E4-A1A7-40A2-97E5-3E29A5C35255}" srcOrd="0" destOrd="0" parTransId="{6454635B-1599-4561-AC4A-4C2E9C0D6D38}" sibTransId="{9BE7FA24-8F74-48F9-9616-DE2BAB3D2798}"/>
    <dgm:cxn modelId="{14716776-DE5D-4F07-AD2C-ECB755C2113B}" srcId="{27550066-9C05-4DB9-A272-9F2B192E25CD}" destId="{14A2DC07-3E4B-49D7-B212-8B1EE48DF312}" srcOrd="5" destOrd="0" parTransId="{180337F3-D231-4298-8E5A-E1E0DF88F64B}" sibTransId="{F8A71BDD-DD85-4905-830F-5CB573FFC51C}"/>
    <dgm:cxn modelId="{9188D77A-8A0C-433D-BD9B-B76147625209}" type="presOf" srcId="{27550066-9C05-4DB9-A272-9F2B192E25CD}" destId="{94C65A1F-16C2-4261-9A81-6C804C8D5B1F}" srcOrd="0" destOrd="0" presId="urn:microsoft.com/office/officeart/2018/5/layout/IconCircleLabelList"/>
    <dgm:cxn modelId="{5545C47B-B4F2-43D7-898C-CE02B3993A75}" type="presOf" srcId="{0858DE2C-3100-4C2F-AD7F-535A24782C10}" destId="{816E050B-BFB1-4966-8770-1FEC83C21628}" srcOrd="0" destOrd="0" presId="urn:microsoft.com/office/officeart/2018/5/layout/IconCircleLabelList"/>
    <dgm:cxn modelId="{54342887-E306-473B-A9B2-7FC9019AC25A}" srcId="{27550066-9C05-4DB9-A272-9F2B192E25CD}" destId="{6CDB6116-BC1A-4830-946C-0123F58CB95F}" srcOrd="6" destOrd="0" parTransId="{6073BE6D-E61A-4C6D-B900-E75CCE90F5C1}" sibTransId="{427C53F9-2C58-415A-9917-21B799FE047C}"/>
    <dgm:cxn modelId="{3802B58C-B48A-4B34-93A5-FBD2F7B2D19F}" srcId="{27550066-9C05-4DB9-A272-9F2B192E25CD}" destId="{9B340F22-732D-4FC6-8FE3-D757ACB02ECE}" srcOrd="4" destOrd="0" parTransId="{C7A2000D-F21E-4F9A-A629-94531A1F8E26}" sibTransId="{AF05221F-A67F-4A2A-B021-BAA8E6DA0EE0}"/>
    <dgm:cxn modelId="{3F1EC6A7-69F7-46A7-856B-F0708EEE5B3F}" type="presOf" srcId="{83F5A7E4-A1A7-40A2-97E5-3E29A5C35255}" destId="{22CDF074-D16C-4F45-A00A-3BE0481BF867}" srcOrd="0" destOrd="0" presId="urn:microsoft.com/office/officeart/2018/5/layout/IconCircleLabelList"/>
    <dgm:cxn modelId="{7101A4AC-BA29-4210-BB44-C02F9CF178EF}" srcId="{27550066-9C05-4DB9-A272-9F2B192E25CD}" destId="{F85FD377-A2DB-41B2-854C-5430F45B5337}" srcOrd="1" destOrd="0" parTransId="{EC676210-2117-498E-BC04-7D39F939B937}" sibTransId="{886A9A8F-BD1A-40DA-8627-F4DCD450B008}"/>
    <dgm:cxn modelId="{FF3636B3-247A-47E7-9184-92EFA7DB4451}" type="presOf" srcId="{76B9F482-5DDE-4CA9-8303-A79ACD2F4828}" destId="{A819EE18-E1C0-4E44-B7CD-0C097C26CF84}" srcOrd="0" destOrd="0" presId="urn:microsoft.com/office/officeart/2018/5/layout/IconCircleLabelList"/>
    <dgm:cxn modelId="{83102BC1-3AFB-422D-9CDE-03CC920B5D35}" srcId="{27550066-9C05-4DB9-A272-9F2B192E25CD}" destId="{76B9F482-5DDE-4CA9-8303-A79ACD2F4828}" srcOrd="3" destOrd="0" parTransId="{8A1C32E9-0807-4ABF-9EAB-8DC8D335834B}" sibTransId="{8B27B67C-B092-45DF-B00D-99574628CF6E}"/>
    <dgm:cxn modelId="{C5A7A640-A95A-4CF1-BBC8-C9F75AC9B79C}" type="presParOf" srcId="{94C65A1F-16C2-4261-9A81-6C804C8D5B1F}" destId="{93939C6B-8786-474C-8072-768AE2E72B25}" srcOrd="0" destOrd="0" presId="urn:microsoft.com/office/officeart/2018/5/layout/IconCircleLabelList"/>
    <dgm:cxn modelId="{C563B27D-2E5A-465C-8549-1752B0A4342E}" type="presParOf" srcId="{93939C6B-8786-474C-8072-768AE2E72B25}" destId="{BDA7765F-7100-40F1-A7F0-5FA678E41DC5}" srcOrd="0" destOrd="0" presId="urn:microsoft.com/office/officeart/2018/5/layout/IconCircleLabelList"/>
    <dgm:cxn modelId="{500FA1F5-7C5E-4C5F-99A0-BB451140E24F}" type="presParOf" srcId="{93939C6B-8786-474C-8072-768AE2E72B25}" destId="{D9699D54-A414-40A5-9663-8C34F054E4E2}" srcOrd="1" destOrd="0" presId="urn:microsoft.com/office/officeart/2018/5/layout/IconCircleLabelList"/>
    <dgm:cxn modelId="{72A53D2A-AC91-4BDC-9616-EFF5376075D8}" type="presParOf" srcId="{93939C6B-8786-474C-8072-768AE2E72B25}" destId="{C854EC5A-CF0D-4DDF-898E-118CB2E30DAA}" srcOrd="2" destOrd="0" presId="urn:microsoft.com/office/officeart/2018/5/layout/IconCircleLabelList"/>
    <dgm:cxn modelId="{3E94295D-702A-413E-B2DA-DBABAD06844B}" type="presParOf" srcId="{93939C6B-8786-474C-8072-768AE2E72B25}" destId="{22CDF074-D16C-4F45-A00A-3BE0481BF867}" srcOrd="3" destOrd="0" presId="urn:microsoft.com/office/officeart/2018/5/layout/IconCircleLabelList"/>
    <dgm:cxn modelId="{525DC0E6-8D7E-44D9-884A-B2F6C7FA4217}" type="presParOf" srcId="{94C65A1F-16C2-4261-9A81-6C804C8D5B1F}" destId="{23C30849-DE74-4C73-8DDD-2CDEFAF26532}" srcOrd="1" destOrd="0" presId="urn:microsoft.com/office/officeart/2018/5/layout/IconCircleLabelList"/>
    <dgm:cxn modelId="{CA29B865-0647-46EE-8552-B9C7B6F25AEB}" type="presParOf" srcId="{94C65A1F-16C2-4261-9A81-6C804C8D5B1F}" destId="{4A757DF8-FAFC-4651-88D9-6221A2002435}" srcOrd="2" destOrd="0" presId="urn:microsoft.com/office/officeart/2018/5/layout/IconCircleLabelList"/>
    <dgm:cxn modelId="{3C89CF93-55DD-4C15-9C6B-89A6FF01199F}" type="presParOf" srcId="{4A757DF8-FAFC-4651-88D9-6221A2002435}" destId="{4746D3D2-9024-438C-8BD7-08DC1E060AD2}" srcOrd="0" destOrd="0" presId="urn:microsoft.com/office/officeart/2018/5/layout/IconCircleLabelList"/>
    <dgm:cxn modelId="{81D90EF8-CFA3-4205-B1F2-3896B8D492A1}" type="presParOf" srcId="{4A757DF8-FAFC-4651-88D9-6221A2002435}" destId="{70224748-C251-47E7-8118-4FE22727DF90}" srcOrd="1" destOrd="0" presId="urn:microsoft.com/office/officeart/2018/5/layout/IconCircleLabelList"/>
    <dgm:cxn modelId="{B197382C-C2FF-4D77-AC53-14E2344E62BB}" type="presParOf" srcId="{4A757DF8-FAFC-4651-88D9-6221A2002435}" destId="{D7C9FED2-1242-46F2-AE09-0A1C87421716}" srcOrd="2" destOrd="0" presId="urn:microsoft.com/office/officeart/2018/5/layout/IconCircleLabelList"/>
    <dgm:cxn modelId="{63872F73-E462-48E2-865F-C80EE60A3AD8}" type="presParOf" srcId="{4A757DF8-FAFC-4651-88D9-6221A2002435}" destId="{45707D0D-F922-488A-BACC-E66B2D76C860}" srcOrd="3" destOrd="0" presId="urn:microsoft.com/office/officeart/2018/5/layout/IconCircleLabelList"/>
    <dgm:cxn modelId="{A6472A3D-4F57-4D72-95D2-D19AA782DCFA}" type="presParOf" srcId="{94C65A1F-16C2-4261-9A81-6C804C8D5B1F}" destId="{B8E21D43-137B-4ED5-802F-C4B9B67883FF}" srcOrd="3" destOrd="0" presId="urn:microsoft.com/office/officeart/2018/5/layout/IconCircleLabelList"/>
    <dgm:cxn modelId="{78E61E82-AEBA-4897-B1BC-FF5A72E6A1CC}" type="presParOf" srcId="{94C65A1F-16C2-4261-9A81-6C804C8D5B1F}" destId="{518ABCB4-000F-4A6D-8FB4-994A8BDDE3A5}" srcOrd="4" destOrd="0" presId="urn:microsoft.com/office/officeart/2018/5/layout/IconCircleLabelList"/>
    <dgm:cxn modelId="{90A1C6DD-A5A1-4621-8663-7CA9BD4731C0}" type="presParOf" srcId="{518ABCB4-000F-4A6D-8FB4-994A8BDDE3A5}" destId="{AC7AD17A-2FAC-40EC-A39B-DC4FBBBFDF1E}" srcOrd="0" destOrd="0" presId="urn:microsoft.com/office/officeart/2018/5/layout/IconCircleLabelList"/>
    <dgm:cxn modelId="{C35A6B08-BD30-405F-864B-43C79FFE1676}" type="presParOf" srcId="{518ABCB4-000F-4A6D-8FB4-994A8BDDE3A5}" destId="{E8E7FEF2-F26E-44E2-9480-3F9197BF8B4F}" srcOrd="1" destOrd="0" presId="urn:microsoft.com/office/officeart/2018/5/layout/IconCircleLabelList"/>
    <dgm:cxn modelId="{FB03BA98-F6D1-4743-986B-3D1D871D6B7C}" type="presParOf" srcId="{518ABCB4-000F-4A6D-8FB4-994A8BDDE3A5}" destId="{AB85DEB2-4988-43EA-9D19-46095B8F6FC0}" srcOrd="2" destOrd="0" presId="urn:microsoft.com/office/officeart/2018/5/layout/IconCircleLabelList"/>
    <dgm:cxn modelId="{5CB75032-019F-424F-8BAE-32687E35F627}" type="presParOf" srcId="{518ABCB4-000F-4A6D-8FB4-994A8BDDE3A5}" destId="{8C2F9389-B5E0-461F-AEC4-D6082C4A0EA1}" srcOrd="3" destOrd="0" presId="urn:microsoft.com/office/officeart/2018/5/layout/IconCircleLabelList"/>
    <dgm:cxn modelId="{AEC8809E-EABD-425B-8481-8AB01FD9619C}" type="presParOf" srcId="{94C65A1F-16C2-4261-9A81-6C804C8D5B1F}" destId="{B6F8C39C-CF6A-4D3D-913B-34AE19AB7449}" srcOrd="5" destOrd="0" presId="urn:microsoft.com/office/officeart/2018/5/layout/IconCircleLabelList"/>
    <dgm:cxn modelId="{90916B63-C293-41FA-8D89-FEB7AF8A6FA0}" type="presParOf" srcId="{94C65A1F-16C2-4261-9A81-6C804C8D5B1F}" destId="{B819FDC7-26A4-426B-827C-3040F9331B36}" srcOrd="6" destOrd="0" presId="urn:microsoft.com/office/officeart/2018/5/layout/IconCircleLabelList"/>
    <dgm:cxn modelId="{FC1B3383-D820-4543-99F8-BD812654C91F}" type="presParOf" srcId="{B819FDC7-26A4-426B-827C-3040F9331B36}" destId="{4D261378-53B3-435A-B1C3-523ECFC133A0}" srcOrd="0" destOrd="0" presId="urn:microsoft.com/office/officeart/2018/5/layout/IconCircleLabelList"/>
    <dgm:cxn modelId="{0C2A82C7-53E6-4290-886E-D4FB7AD6B915}" type="presParOf" srcId="{B819FDC7-26A4-426B-827C-3040F9331B36}" destId="{02E0EFC7-84D1-49E9-BE93-FA8BC57BBB37}" srcOrd="1" destOrd="0" presId="urn:microsoft.com/office/officeart/2018/5/layout/IconCircleLabelList"/>
    <dgm:cxn modelId="{24401F7D-BB37-431B-935F-5A59C8A8D3A8}" type="presParOf" srcId="{B819FDC7-26A4-426B-827C-3040F9331B36}" destId="{CE2CC166-FA8A-4D34-8C93-B0BDD5053ABF}" srcOrd="2" destOrd="0" presId="urn:microsoft.com/office/officeart/2018/5/layout/IconCircleLabelList"/>
    <dgm:cxn modelId="{DD1069E2-5267-41EF-BE8E-9C76B9294B54}" type="presParOf" srcId="{B819FDC7-26A4-426B-827C-3040F9331B36}" destId="{A819EE18-E1C0-4E44-B7CD-0C097C26CF84}" srcOrd="3" destOrd="0" presId="urn:microsoft.com/office/officeart/2018/5/layout/IconCircleLabelList"/>
    <dgm:cxn modelId="{FDD9273D-14BC-44DA-81EA-B53EF00C5720}" type="presParOf" srcId="{94C65A1F-16C2-4261-9A81-6C804C8D5B1F}" destId="{49A17A54-5AC8-490A-8497-033A5D98C0F7}" srcOrd="7" destOrd="0" presId="urn:microsoft.com/office/officeart/2018/5/layout/IconCircleLabelList"/>
    <dgm:cxn modelId="{C585CA27-1659-49DA-B5F1-FECB2977C10B}" type="presParOf" srcId="{94C65A1F-16C2-4261-9A81-6C804C8D5B1F}" destId="{887FCF97-F86B-42DE-824C-C3937B561786}" srcOrd="8" destOrd="0" presId="urn:microsoft.com/office/officeart/2018/5/layout/IconCircleLabelList"/>
    <dgm:cxn modelId="{84FD9513-137D-4A71-BC7B-CBC8EB0450E4}" type="presParOf" srcId="{887FCF97-F86B-42DE-824C-C3937B561786}" destId="{E4C7C928-97E6-4537-974E-91FE592E11F8}" srcOrd="0" destOrd="0" presId="urn:microsoft.com/office/officeart/2018/5/layout/IconCircleLabelList"/>
    <dgm:cxn modelId="{F7C6FD6E-8089-44C0-8454-483E1F21B586}" type="presParOf" srcId="{887FCF97-F86B-42DE-824C-C3937B561786}" destId="{7211915D-4614-4A71-8EAB-E1FFE3183996}" srcOrd="1" destOrd="0" presId="urn:microsoft.com/office/officeart/2018/5/layout/IconCircleLabelList"/>
    <dgm:cxn modelId="{F440C04D-ADFA-4301-B7A5-907321603036}" type="presParOf" srcId="{887FCF97-F86B-42DE-824C-C3937B561786}" destId="{77636FF3-5438-4B6E-BDE7-0980524CF04D}" srcOrd="2" destOrd="0" presId="urn:microsoft.com/office/officeart/2018/5/layout/IconCircleLabelList"/>
    <dgm:cxn modelId="{72546BBA-DEA1-40B2-AF4A-3B1128E1DF74}" type="presParOf" srcId="{887FCF97-F86B-42DE-824C-C3937B561786}" destId="{950709B9-D9E3-418B-A507-E4720701110A}" srcOrd="3" destOrd="0" presId="urn:microsoft.com/office/officeart/2018/5/layout/IconCircleLabelList"/>
    <dgm:cxn modelId="{10338502-CB25-4DF3-BF7B-09D415D4FFA2}" type="presParOf" srcId="{94C65A1F-16C2-4261-9A81-6C804C8D5B1F}" destId="{E9C28959-5B74-4C82-833C-0FB15A9D61FD}" srcOrd="9" destOrd="0" presId="urn:microsoft.com/office/officeart/2018/5/layout/IconCircleLabelList"/>
    <dgm:cxn modelId="{E3639E13-E3E7-4A5B-890D-16DEA5DFE69C}" type="presParOf" srcId="{94C65A1F-16C2-4261-9A81-6C804C8D5B1F}" destId="{E3C9AE94-09BC-4CFD-A9AA-846E0DCBE391}" srcOrd="10" destOrd="0" presId="urn:microsoft.com/office/officeart/2018/5/layout/IconCircleLabelList"/>
    <dgm:cxn modelId="{21DEF5F4-71A3-4EF4-983C-8DF25F3EE0D5}" type="presParOf" srcId="{E3C9AE94-09BC-4CFD-A9AA-846E0DCBE391}" destId="{E03009B5-474A-4BB1-A3FB-C31794C9627A}" srcOrd="0" destOrd="0" presId="urn:microsoft.com/office/officeart/2018/5/layout/IconCircleLabelList"/>
    <dgm:cxn modelId="{3A7AE335-4E68-4D93-8C95-4C8D12319A13}" type="presParOf" srcId="{E3C9AE94-09BC-4CFD-A9AA-846E0DCBE391}" destId="{3301653F-F189-4FC3-A42B-261F327A2E87}" srcOrd="1" destOrd="0" presId="urn:microsoft.com/office/officeart/2018/5/layout/IconCircleLabelList"/>
    <dgm:cxn modelId="{4ACB031A-006B-4277-BE3C-DD771C90E909}" type="presParOf" srcId="{E3C9AE94-09BC-4CFD-A9AA-846E0DCBE391}" destId="{D70E12EA-9D6A-413C-A037-FC180AEEB3EB}" srcOrd="2" destOrd="0" presId="urn:microsoft.com/office/officeart/2018/5/layout/IconCircleLabelList"/>
    <dgm:cxn modelId="{732C629F-A349-4C0A-836A-CD2AE7141502}" type="presParOf" srcId="{E3C9AE94-09BC-4CFD-A9AA-846E0DCBE391}" destId="{38D74D57-45E5-4F5C-AF8B-BD83C97A882A}" srcOrd="3" destOrd="0" presId="urn:microsoft.com/office/officeart/2018/5/layout/IconCircleLabelList"/>
    <dgm:cxn modelId="{37C5C9FC-3701-4143-81DC-8DC9002C6EE3}" type="presParOf" srcId="{94C65A1F-16C2-4261-9A81-6C804C8D5B1F}" destId="{F634A4F5-AA60-4E12-B30C-6BA192C239D2}" srcOrd="11" destOrd="0" presId="urn:microsoft.com/office/officeart/2018/5/layout/IconCircleLabelList"/>
    <dgm:cxn modelId="{EC0400FE-54C4-4C47-8353-92A07AF4E2E9}" type="presParOf" srcId="{94C65A1F-16C2-4261-9A81-6C804C8D5B1F}" destId="{B18EE288-6132-45A8-BC45-7E44FF5E839D}" srcOrd="12" destOrd="0" presId="urn:microsoft.com/office/officeart/2018/5/layout/IconCircleLabelList"/>
    <dgm:cxn modelId="{5B318213-80CC-417C-A4B0-9F05FC600E6E}" type="presParOf" srcId="{B18EE288-6132-45A8-BC45-7E44FF5E839D}" destId="{C3374D8F-C962-4E4C-9A57-E31887381475}" srcOrd="0" destOrd="0" presId="urn:microsoft.com/office/officeart/2018/5/layout/IconCircleLabelList"/>
    <dgm:cxn modelId="{21640AD3-42BB-4F56-A3EA-726BC3894363}" type="presParOf" srcId="{B18EE288-6132-45A8-BC45-7E44FF5E839D}" destId="{BA2C0D2D-65BD-4EFF-BAA1-DFB646B73DB0}" srcOrd="1" destOrd="0" presId="urn:microsoft.com/office/officeart/2018/5/layout/IconCircleLabelList"/>
    <dgm:cxn modelId="{91CE5374-D0C9-4165-81F5-1B873255A82E}" type="presParOf" srcId="{B18EE288-6132-45A8-BC45-7E44FF5E839D}" destId="{29FEE29A-B053-44FC-9698-AFC86BA88503}" srcOrd="2" destOrd="0" presId="urn:microsoft.com/office/officeart/2018/5/layout/IconCircleLabelList"/>
    <dgm:cxn modelId="{2C19EA7E-B8B1-4983-A732-A97A67544799}" type="presParOf" srcId="{B18EE288-6132-45A8-BC45-7E44FF5E839D}" destId="{B4534726-7369-4B19-B186-7659DF75A994}" srcOrd="3" destOrd="0" presId="urn:microsoft.com/office/officeart/2018/5/layout/IconCircleLabelList"/>
    <dgm:cxn modelId="{4FF71621-0981-4D5C-90CF-03470D56BD6A}" type="presParOf" srcId="{94C65A1F-16C2-4261-9A81-6C804C8D5B1F}" destId="{91CC5923-B00A-4B60-A3E9-A1E305082372}" srcOrd="13" destOrd="0" presId="urn:microsoft.com/office/officeart/2018/5/layout/IconCircleLabelList"/>
    <dgm:cxn modelId="{81901ABF-9404-4C02-8ED7-EB0778A6538E}" type="presParOf" srcId="{94C65A1F-16C2-4261-9A81-6C804C8D5B1F}" destId="{DCCFDB5B-1CE9-43D7-ACD5-8E9DAF9F10D8}" srcOrd="14" destOrd="0" presId="urn:microsoft.com/office/officeart/2018/5/layout/IconCircleLabelList"/>
    <dgm:cxn modelId="{49B06E85-E944-425B-A715-5ED964EB69E4}" type="presParOf" srcId="{DCCFDB5B-1CE9-43D7-ACD5-8E9DAF9F10D8}" destId="{6ADBC9B8-2477-41DD-9998-D3B6065AB4EC}" srcOrd="0" destOrd="0" presId="urn:microsoft.com/office/officeart/2018/5/layout/IconCircleLabelList"/>
    <dgm:cxn modelId="{65DAFC02-134D-4776-859B-97FDFF3BE9B1}" type="presParOf" srcId="{DCCFDB5B-1CE9-43D7-ACD5-8E9DAF9F10D8}" destId="{2D8AA02A-1D58-4B01-A3ED-3EA3FA8C7C20}" srcOrd="1" destOrd="0" presId="urn:microsoft.com/office/officeart/2018/5/layout/IconCircleLabelList"/>
    <dgm:cxn modelId="{B755F33F-230F-496D-A44D-8FE23D564D4A}" type="presParOf" srcId="{DCCFDB5B-1CE9-43D7-ACD5-8E9DAF9F10D8}" destId="{732844C1-FC53-4D55-A7BF-D3FCF0E16142}" srcOrd="2" destOrd="0" presId="urn:microsoft.com/office/officeart/2018/5/layout/IconCircleLabelList"/>
    <dgm:cxn modelId="{7DB9D6EC-17C7-42FF-8D1D-1FBE9A925392}" type="presParOf" srcId="{DCCFDB5B-1CE9-43D7-ACD5-8E9DAF9F10D8}" destId="{816E050B-BFB1-4966-8770-1FEC83C21628}"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6770348-B2B9-457C-A91B-B1286A6D95D3}" type="doc">
      <dgm:prSet loTypeId="urn:microsoft.com/office/officeart/2005/8/layout/process5" loCatId="process" qsTypeId="urn:microsoft.com/office/officeart/2005/8/quickstyle/simple4" qsCatId="simple" csTypeId="urn:microsoft.com/office/officeart/2005/8/colors/accent3_2" csCatId="accent3" phldr="1"/>
      <dgm:spPr/>
      <dgm:t>
        <a:bodyPr/>
        <a:lstStyle/>
        <a:p>
          <a:endParaRPr lang="en-US"/>
        </a:p>
      </dgm:t>
    </dgm:pt>
    <dgm:pt modelId="{701B0BD3-1C99-4C34-B2E4-73AE4267B6C1}">
      <dgm:prSet/>
      <dgm:spPr/>
      <dgm:t>
        <a:bodyPr/>
        <a:lstStyle/>
        <a:p>
          <a:r>
            <a:rPr lang="en-US" b="1" i="0" dirty="0"/>
            <a:t>Handheld transceiver (HT):</a:t>
          </a:r>
          <a:r>
            <a:rPr lang="en-US" b="0" i="0" dirty="0"/>
            <a:t> </a:t>
          </a:r>
          <a:r>
            <a:rPr lang="en-US" b="1" i="0" dirty="0"/>
            <a:t>Small, light, portable</a:t>
          </a:r>
          <a:r>
            <a:rPr lang="en-US" b="0" i="0" dirty="0"/>
            <a:t>, but not much power. Some can fit in your pocket. With repeaters they can be quite useful, and they can go on your hike easily.</a:t>
          </a:r>
          <a:endParaRPr lang="en-US" dirty="0"/>
        </a:p>
      </dgm:t>
    </dgm:pt>
    <dgm:pt modelId="{C768A704-3DFB-41D0-8BE7-AAB67113D821}" type="parTrans" cxnId="{31EADEB9-4B44-471A-B71E-207C1A227D26}">
      <dgm:prSet/>
      <dgm:spPr/>
      <dgm:t>
        <a:bodyPr/>
        <a:lstStyle/>
        <a:p>
          <a:endParaRPr lang="en-US"/>
        </a:p>
      </dgm:t>
    </dgm:pt>
    <dgm:pt modelId="{0A8B08A6-54B9-4992-89BE-DCA735059EEA}" type="sibTrans" cxnId="{31EADEB9-4B44-471A-B71E-207C1A227D26}">
      <dgm:prSet/>
      <dgm:spPr/>
      <dgm:t>
        <a:bodyPr/>
        <a:lstStyle/>
        <a:p>
          <a:endParaRPr lang="en-US"/>
        </a:p>
      </dgm:t>
    </dgm:pt>
    <dgm:pt modelId="{36DFE36F-FEAB-4E9C-891F-8BDB56BF177B}">
      <dgm:prSet/>
      <dgm:spPr/>
      <dgm:t>
        <a:bodyPr/>
        <a:lstStyle/>
        <a:p>
          <a:r>
            <a:rPr lang="en-US" b="1" i="0"/>
            <a:t>Base station transceiver</a:t>
          </a:r>
          <a:r>
            <a:rPr lang="en-US" b="0" i="0"/>
            <a:t>: </a:t>
          </a:r>
          <a:r>
            <a:rPr lang="en-US" b="1" i="0"/>
            <a:t>Permanent station</a:t>
          </a:r>
          <a:r>
            <a:rPr lang="en-US" b="0" i="0"/>
            <a:t> in a building. More power, easier to use, more features.</a:t>
          </a:r>
          <a:endParaRPr lang="en-US"/>
        </a:p>
      </dgm:t>
    </dgm:pt>
    <dgm:pt modelId="{3911C939-3A45-4B70-9AEC-62F39A8FBE6B}" type="parTrans" cxnId="{CCEE8127-BEC6-40A2-A748-94A6F3EC84F7}">
      <dgm:prSet/>
      <dgm:spPr/>
      <dgm:t>
        <a:bodyPr/>
        <a:lstStyle/>
        <a:p>
          <a:endParaRPr lang="en-US"/>
        </a:p>
      </dgm:t>
    </dgm:pt>
    <dgm:pt modelId="{44ED1492-22A1-4583-BCA3-36FA503B4130}" type="sibTrans" cxnId="{CCEE8127-BEC6-40A2-A748-94A6F3EC84F7}">
      <dgm:prSet/>
      <dgm:spPr/>
      <dgm:t>
        <a:bodyPr/>
        <a:lstStyle/>
        <a:p>
          <a:endParaRPr lang="en-US" dirty="0"/>
        </a:p>
      </dgm:t>
    </dgm:pt>
    <dgm:pt modelId="{F73582C0-555C-4B5F-8EC1-A19D275A74C7}">
      <dgm:prSet/>
      <dgm:spPr/>
      <dgm:t>
        <a:bodyPr/>
        <a:lstStyle/>
        <a:p>
          <a:r>
            <a:rPr lang="en-US" b="1" i="0" dirty="0"/>
            <a:t>Mobile transceiver</a:t>
          </a:r>
          <a:r>
            <a:rPr lang="en-US" b="0" i="0" dirty="0"/>
            <a:t>: Permanent station </a:t>
          </a:r>
          <a:r>
            <a:rPr lang="en-US" b="1" i="0" dirty="0"/>
            <a:t>in a vehicle</a:t>
          </a:r>
          <a:r>
            <a:rPr lang="en-US" b="0" i="0" dirty="0"/>
            <a:t>. More power. That HT antenna doesn't work well inside a metal car.</a:t>
          </a:r>
          <a:endParaRPr lang="en-US" dirty="0"/>
        </a:p>
      </dgm:t>
    </dgm:pt>
    <dgm:pt modelId="{6994A40F-AB72-4B11-AC17-28E31903C05A}" type="parTrans" cxnId="{6C641338-20A4-4278-A2C5-57B0EBC1BEC8}">
      <dgm:prSet/>
      <dgm:spPr/>
      <dgm:t>
        <a:bodyPr/>
        <a:lstStyle/>
        <a:p>
          <a:endParaRPr lang="en-US"/>
        </a:p>
      </dgm:t>
    </dgm:pt>
    <dgm:pt modelId="{4B04D06E-006A-4037-9F3C-728235E12F6A}" type="sibTrans" cxnId="{6C641338-20A4-4278-A2C5-57B0EBC1BEC8}">
      <dgm:prSet/>
      <dgm:spPr/>
      <dgm:t>
        <a:bodyPr/>
        <a:lstStyle/>
        <a:p>
          <a:endParaRPr lang="en-US"/>
        </a:p>
      </dgm:t>
    </dgm:pt>
    <dgm:pt modelId="{DDFEA34B-F712-41E9-9CE4-6B1A2AD0F4F5}">
      <dgm:prSet/>
      <dgm:spPr/>
      <dgm:t>
        <a:bodyPr/>
        <a:lstStyle/>
        <a:p>
          <a:r>
            <a:rPr lang="en-US" b="1" i="0" dirty="0"/>
            <a:t>Repeaters</a:t>
          </a:r>
          <a:r>
            <a:rPr lang="en-US" b="0" i="0" dirty="0"/>
            <a:t>: Located on high points (Mountains, tall buildings, satellites) to </a:t>
          </a:r>
          <a:r>
            <a:rPr lang="en-US" b="1" i="0" dirty="0"/>
            <a:t>automatically relay signals</a:t>
          </a:r>
          <a:r>
            <a:rPr lang="en-US" b="0" i="0" dirty="0"/>
            <a:t>. Some have connections to the telephone system.</a:t>
          </a:r>
          <a:endParaRPr lang="en-US" dirty="0"/>
        </a:p>
      </dgm:t>
    </dgm:pt>
    <dgm:pt modelId="{9B09A2D3-952B-4468-BD57-73E96AC1BB28}" type="parTrans" cxnId="{B66BD117-D099-4DC5-9CE0-F75FF543C6F6}">
      <dgm:prSet/>
      <dgm:spPr/>
      <dgm:t>
        <a:bodyPr/>
        <a:lstStyle/>
        <a:p>
          <a:endParaRPr lang="en-US"/>
        </a:p>
      </dgm:t>
    </dgm:pt>
    <dgm:pt modelId="{52D46103-0D58-4D27-9BF0-28F50DB24505}" type="sibTrans" cxnId="{B66BD117-D099-4DC5-9CE0-F75FF543C6F6}">
      <dgm:prSet/>
      <dgm:spPr/>
      <dgm:t>
        <a:bodyPr/>
        <a:lstStyle/>
        <a:p>
          <a:endParaRPr lang="en-US"/>
        </a:p>
      </dgm:t>
    </dgm:pt>
    <dgm:pt modelId="{8B64593A-7E39-4876-9EE4-70715D6203A2}" type="pres">
      <dgm:prSet presAssocID="{F6770348-B2B9-457C-A91B-B1286A6D95D3}" presName="diagram" presStyleCnt="0">
        <dgm:presLayoutVars>
          <dgm:dir/>
          <dgm:resizeHandles val="exact"/>
        </dgm:presLayoutVars>
      </dgm:prSet>
      <dgm:spPr/>
    </dgm:pt>
    <dgm:pt modelId="{CB8CEAEA-BB63-47C7-9C6B-79C6011BA722}" type="pres">
      <dgm:prSet presAssocID="{701B0BD3-1C99-4C34-B2E4-73AE4267B6C1}" presName="node" presStyleLbl="node1" presStyleIdx="0" presStyleCnt="4" custLinFactNeighborX="-32011">
        <dgm:presLayoutVars>
          <dgm:bulletEnabled val="1"/>
        </dgm:presLayoutVars>
      </dgm:prSet>
      <dgm:spPr/>
    </dgm:pt>
    <dgm:pt modelId="{8AA83466-CC5A-47EF-AC00-A9B43ADBF8F0}" type="pres">
      <dgm:prSet presAssocID="{0A8B08A6-54B9-4992-89BE-DCA735059EEA}" presName="sibTrans" presStyleLbl="sibTrans2D1" presStyleIdx="0" presStyleCnt="3" custFlipVert="1" custFlipHor="1" custScaleX="41947" custScaleY="7172" custLinFactX="55364" custLinFactNeighborX="100000" custLinFactNeighborY="89145"/>
      <dgm:spPr/>
    </dgm:pt>
    <dgm:pt modelId="{A1F3A3B9-FB09-4EE9-96CF-977D5047BCD6}" type="pres">
      <dgm:prSet presAssocID="{0A8B08A6-54B9-4992-89BE-DCA735059EEA}" presName="connectorText" presStyleLbl="sibTrans2D1" presStyleIdx="0" presStyleCnt="3"/>
      <dgm:spPr/>
    </dgm:pt>
    <dgm:pt modelId="{6E43A795-26CC-453B-AFD0-262CE55335A5}" type="pres">
      <dgm:prSet presAssocID="{36DFE36F-FEAB-4E9C-891F-8BDB56BF177B}" presName="node" presStyleLbl="node1" presStyleIdx="1" presStyleCnt="4" custLinFactX="-71743" custLinFactY="63444" custLinFactNeighborX="-100000" custLinFactNeighborY="100000">
        <dgm:presLayoutVars>
          <dgm:bulletEnabled val="1"/>
        </dgm:presLayoutVars>
      </dgm:prSet>
      <dgm:spPr/>
    </dgm:pt>
    <dgm:pt modelId="{02055501-5581-448A-B64F-EC5BC23D5F64}" type="pres">
      <dgm:prSet presAssocID="{44ED1492-22A1-4583-BCA3-36FA503B4130}" presName="sibTrans" presStyleLbl="sibTrans2D1" presStyleIdx="1" presStyleCnt="3" custFlipVert="0" custFlipHor="1" custScaleX="10118" custScaleY="28651" custLinFactX="65179" custLinFactNeighborX="100000" custLinFactNeighborY="94048"/>
      <dgm:spPr/>
    </dgm:pt>
    <dgm:pt modelId="{8EE8DF04-DDC9-43E2-8A84-3C7ED00E6606}" type="pres">
      <dgm:prSet presAssocID="{44ED1492-22A1-4583-BCA3-36FA503B4130}" presName="connectorText" presStyleLbl="sibTrans2D1" presStyleIdx="1" presStyleCnt="3"/>
      <dgm:spPr/>
    </dgm:pt>
    <dgm:pt modelId="{50465202-E1EA-442B-BCA3-B09E83724CDD}" type="pres">
      <dgm:prSet presAssocID="{F73582C0-555C-4B5F-8EC1-A19D275A74C7}" presName="node" presStyleLbl="node1" presStyleIdx="2" presStyleCnt="4" custLinFactNeighborX="35568" custLinFactNeighborY="781">
        <dgm:presLayoutVars>
          <dgm:bulletEnabled val="1"/>
        </dgm:presLayoutVars>
      </dgm:prSet>
      <dgm:spPr/>
    </dgm:pt>
    <dgm:pt modelId="{2FD55B75-10C3-4D4F-9A02-3D444D4466AD}" type="pres">
      <dgm:prSet presAssocID="{4B04D06E-006A-4037-9F3C-728235E12F6A}" presName="sibTrans" presStyleLbl="sibTrans2D1" presStyleIdx="2" presStyleCnt="3" custFlipVert="1" custFlipHor="1" custScaleX="15667" custScaleY="41199" custLinFactX="-538489" custLinFactY="-10517" custLinFactNeighborX="-600000" custLinFactNeighborY="-100000"/>
      <dgm:spPr/>
    </dgm:pt>
    <dgm:pt modelId="{FEE63F6B-2FD7-43B6-A311-22A5234FBE70}" type="pres">
      <dgm:prSet presAssocID="{4B04D06E-006A-4037-9F3C-728235E12F6A}" presName="connectorText" presStyleLbl="sibTrans2D1" presStyleIdx="2" presStyleCnt="3"/>
      <dgm:spPr/>
    </dgm:pt>
    <dgm:pt modelId="{9EF47D54-9AFC-4C7F-B32F-C0B5208614CC}" type="pres">
      <dgm:prSet presAssocID="{DDFEA34B-F712-41E9-9CE4-6B1A2AD0F4F5}" presName="node" presStyleLbl="node1" presStyleIdx="3" presStyleCnt="4" custLinFactNeighborX="32766" custLinFactNeighborY="-930">
        <dgm:presLayoutVars>
          <dgm:bulletEnabled val="1"/>
        </dgm:presLayoutVars>
      </dgm:prSet>
      <dgm:spPr/>
    </dgm:pt>
  </dgm:ptLst>
  <dgm:cxnLst>
    <dgm:cxn modelId="{63FAE902-06BF-480F-92C3-FF8679521B38}" type="presOf" srcId="{701B0BD3-1C99-4C34-B2E4-73AE4267B6C1}" destId="{CB8CEAEA-BB63-47C7-9C6B-79C6011BA722}" srcOrd="0" destOrd="0" presId="urn:microsoft.com/office/officeart/2005/8/layout/process5"/>
    <dgm:cxn modelId="{B66BD117-D099-4DC5-9CE0-F75FF543C6F6}" srcId="{F6770348-B2B9-457C-A91B-B1286A6D95D3}" destId="{DDFEA34B-F712-41E9-9CE4-6B1A2AD0F4F5}" srcOrd="3" destOrd="0" parTransId="{9B09A2D3-952B-4468-BD57-73E96AC1BB28}" sibTransId="{52D46103-0D58-4D27-9BF0-28F50DB24505}"/>
    <dgm:cxn modelId="{3711FC1D-3EF0-4E8C-9594-F1DB6AD56973}" type="presOf" srcId="{44ED1492-22A1-4583-BCA3-36FA503B4130}" destId="{02055501-5581-448A-B64F-EC5BC23D5F64}" srcOrd="0" destOrd="0" presId="urn:microsoft.com/office/officeart/2005/8/layout/process5"/>
    <dgm:cxn modelId="{EA9C0B1F-9BDF-4914-9F4B-B36D28C3D978}" type="presOf" srcId="{F6770348-B2B9-457C-A91B-B1286A6D95D3}" destId="{8B64593A-7E39-4876-9EE4-70715D6203A2}" srcOrd="0" destOrd="0" presId="urn:microsoft.com/office/officeart/2005/8/layout/process5"/>
    <dgm:cxn modelId="{CCEE8127-BEC6-40A2-A748-94A6F3EC84F7}" srcId="{F6770348-B2B9-457C-A91B-B1286A6D95D3}" destId="{36DFE36F-FEAB-4E9C-891F-8BDB56BF177B}" srcOrd="1" destOrd="0" parTransId="{3911C939-3A45-4B70-9AEC-62F39A8FBE6B}" sibTransId="{44ED1492-22A1-4583-BCA3-36FA503B4130}"/>
    <dgm:cxn modelId="{92E0472B-C6F2-4DCA-BF8C-AD37F311C6C6}" type="presOf" srcId="{DDFEA34B-F712-41E9-9CE4-6B1A2AD0F4F5}" destId="{9EF47D54-9AFC-4C7F-B32F-C0B5208614CC}" srcOrd="0" destOrd="0" presId="urn:microsoft.com/office/officeart/2005/8/layout/process5"/>
    <dgm:cxn modelId="{62F1882F-DAC9-40C8-A431-5E40393AE29F}" type="presOf" srcId="{0A8B08A6-54B9-4992-89BE-DCA735059EEA}" destId="{A1F3A3B9-FB09-4EE9-96CF-977D5047BCD6}" srcOrd="1" destOrd="0" presId="urn:microsoft.com/office/officeart/2005/8/layout/process5"/>
    <dgm:cxn modelId="{6C641338-20A4-4278-A2C5-57B0EBC1BEC8}" srcId="{F6770348-B2B9-457C-A91B-B1286A6D95D3}" destId="{F73582C0-555C-4B5F-8EC1-A19D275A74C7}" srcOrd="2" destOrd="0" parTransId="{6994A40F-AB72-4B11-AC17-28E31903C05A}" sibTransId="{4B04D06E-006A-4037-9F3C-728235E12F6A}"/>
    <dgm:cxn modelId="{95CC913E-99A7-4BCE-A892-64510498F638}" type="presOf" srcId="{36DFE36F-FEAB-4E9C-891F-8BDB56BF177B}" destId="{6E43A795-26CC-453B-AFD0-262CE55335A5}" srcOrd="0" destOrd="0" presId="urn:microsoft.com/office/officeart/2005/8/layout/process5"/>
    <dgm:cxn modelId="{C13ADE52-2BC0-4C53-A618-A7511B022133}" type="presOf" srcId="{4B04D06E-006A-4037-9F3C-728235E12F6A}" destId="{2FD55B75-10C3-4D4F-9A02-3D444D4466AD}" srcOrd="0" destOrd="0" presId="urn:microsoft.com/office/officeart/2005/8/layout/process5"/>
    <dgm:cxn modelId="{383F6259-AB02-4475-99E9-AD5B38D57278}" type="presOf" srcId="{F73582C0-555C-4B5F-8EC1-A19D275A74C7}" destId="{50465202-E1EA-442B-BCA3-B09E83724CDD}" srcOrd="0" destOrd="0" presId="urn:microsoft.com/office/officeart/2005/8/layout/process5"/>
    <dgm:cxn modelId="{44E523AA-B7EA-45BC-B935-9AAB4FEE6802}" type="presOf" srcId="{4B04D06E-006A-4037-9F3C-728235E12F6A}" destId="{FEE63F6B-2FD7-43B6-A311-22A5234FBE70}" srcOrd="1" destOrd="0" presId="urn:microsoft.com/office/officeart/2005/8/layout/process5"/>
    <dgm:cxn modelId="{D82EF7B5-7220-4199-BF26-5B75936922F4}" type="presOf" srcId="{44ED1492-22A1-4583-BCA3-36FA503B4130}" destId="{8EE8DF04-DDC9-43E2-8A84-3C7ED00E6606}" srcOrd="1" destOrd="0" presId="urn:microsoft.com/office/officeart/2005/8/layout/process5"/>
    <dgm:cxn modelId="{31EADEB9-4B44-471A-B71E-207C1A227D26}" srcId="{F6770348-B2B9-457C-A91B-B1286A6D95D3}" destId="{701B0BD3-1C99-4C34-B2E4-73AE4267B6C1}" srcOrd="0" destOrd="0" parTransId="{C768A704-3DFB-41D0-8BE7-AAB67113D821}" sibTransId="{0A8B08A6-54B9-4992-89BE-DCA735059EEA}"/>
    <dgm:cxn modelId="{CD0355D0-067D-435E-81CA-F327A61B9977}" type="presOf" srcId="{0A8B08A6-54B9-4992-89BE-DCA735059EEA}" destId="{8AA83466-CC5A-47EF-AC00-A9B43ADBF8F0}" srcOrd="0" destOrd="0" presId="urn:microsoft.com/office/officeart/2005/8/layout/process5"/>
    <dgm:cxn modelId="{263BED78-4381-46CC-B211-6542A5CA594A}" type="presParOf" srcId="{8B64593A-7E39-4876-9EE4-70715D6203A2}" destId="{CB8CEAEA-BB63-47C7-9C6B-79C6011BA722}" srcOrd="0" destOrd="0" presId="urn:microsoft.com/office/officeart/2005/8/layout/process5"/>
    <dgm:cxn modelId="{00674312-E75F-44F8-ADEC-ECC20514D897}" type="presParOf" srcId="{8B64593A-7E39-4876-9EE4-70715D6203A2}" destId="{8AA83466-CC5A-47EF-AC00-A9B43ADBF8F0}" srcOrd="1" destOrd="0" presId="urn:microsoft.com/office/officeart/2005/8/layout/process5"/>
    <dgm:cxn modelId="{83BB6319-F89A-4489-A11D-7283A6BAE90E}" type="presParOf" srcId="{8AA83466-CC5A-47EF-AC00-A9B43ADBF8F0}" destId="{A1F3A3B9-FB09-4EE9-96CF-977D5047BCD6}" srcOrd="0" destOrd="0" presId="urn:microsoft.com/office/officeart/2005/8/layout/process5"/>
    <dgm:cxn modelId="{6396D129-6BE9-4698-BC32-CA43BD6F6DFC}" type="presParOf" srcId="{8B64593A-7E39-4876-9EE4-70715D6203A2}" destId="{6E43A795-26CC-453B-AFD0-262CE55335A5}" srcOrd="2" destOrd="0" presId="urn:microsoft.com/office/officeart/2005/8/layout/process5"/>
    <dgm:cxn modelId="{0A0E9A91-9774-4945-9CE4-048C2EDABA87}" type="presParOf" srcId="{8B64593A-7E39-4876-9EE4-70715D6203A2}" destId="{02055501-5581-448A-B64F-EC5BC23D5F64}" srcOrd="3" destOrd="0" presId="urn:microsoft.com/office/officeart/2005/8/layout/process5"/>
    <dgm:cxn modelId="{E489C191-5609-4D75-B2BE-76A971CB67B9}" type="presParOf" srcId="{02055501-5581-448A-B64F-EC5BC23D5F64}" destId="{8EE8DF04-DDC9-43E2-8A84-3C7ED00E6606}" srcOrd="0" destOrd="0" presId="urn:microsoft.com/office/officeart/2005/8/layout/process5"/>
    <dgm:cxn modelId="{1D060C4B-EC21-4E8C-8548-07EFBD22318D}" type="presParOf" srcId="{8B64593A-7E39-4876-9EE4-70715D6203A2}" destId="{50465202-E1EA-442B-BCA3-B09E83724CDD}" srcOrd="4" destOrd="0" presId="urn:microsoft.com/office/officeart/2005/8/layout/process5"/>
    <dgm:cxn modelId="{4DFF80CC-4EC2-4B7A-AA0C-C8C6C385C9CC}" type="presParOf" srcId="{8B64593A-7E39-4876-9EE4-70715D6203A2}" destId="{2FD55B75-10C3-4D4F-9A02-3D444D4466AD}" srcOrd="5" destOrd="0" presId="urn:microsoft.com/office/officeart/2005/8/layout/process5"/>
    <dgm:cxn modelId="{362279FC-D650-474A-9FC2-D1956C200100}" type="presParOf" srcId="{2FD55B75-10C3-4D4F-9A02-3D444D4466AD}" destId="{FEE63F6B-2FD7-43B6-A311-22A5234FBE70}" srcOrd="0" destOrd="0" presId="urn:microsoft.com/office/officeart/2005/8/layout/process5"/>
    <dgm:cxn modelId="{71E0F17E-17F2-436D-9ACB-AE0B70E57902}" type="presParOf" srcId="{8B64593A-7E39-4876-9EE4-70715D6203A2}" destId="{9EF47D54-9AFC-4C7F-B32F-C0B5208614CC}" srcOrd="6"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2C9B13-4543-4E6A-ACCE-2096F68518B9}">
      <dsp:nvSpPr>
        <dsp:cNvPr id="0" name=""/>
        <dsp:cNvSpPr/>
      </dsp:nvSpPr>
      <dsp:spPr>
        <a:xfrm>
          <a:off x="1172" y="335434"/>
          <a:ext cx="4115155" cy="2613123"/>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B17C9C4-8F5A-4125-8E23-A5EE4EE81D98}">
      <dsp:nvSpPr>
        <dsp:cNvPr id="0" name=""/>
        <dsp:cNvSpPr/>
      </dsp:nvSpPr>
      <dsp:spPr>
        <a:xfrm>
          <a:off x="458411" y="769811"/>
          <a:ext cx="4115155" cy="2613123"/>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U</a:t>
          </a:r>
          <a:r>
            <a:rPr lang="en-US" sz="2100" b="0" i="0" kern="1200"/>
            <a:t>ses radio to send information to many people at the same time.  </a:t>
          </a:r>
          <a:r>
            <a:rPr lang="en-US" sz="2100" b="1" i="0" kern="1200"/>
            <a:t>Hobby radio</a:t>
          </a:r>
          <a:r>
            <a:rPr lang="en-US" sz="2100" b="0" i="0" kern="1200"/>
            <a:t> is the use of radio by ordinary people such as ham radio operators to communicate with each other or to control models.</a:t>
          </a:r>
          <a:endParaRPr lang="en-US" sz="2100" kern="1200"/>
        </a:p>
      </dsp:txBody>
      <dsp:txXfrm>
        <a:off x="534947" y="846347"/>
        <a:ext cx="3962083" cy="2460051"/>
      </dsp:txXfrm>
    </dsp:sp>
    <dsp:sp modelId="{DEC9B614-6572-44CA-A529-AEC03C0C510E}">
      <dsp:nvSpPr>
        <dsp:cNvPr id="0" name=""/>
        <dsp:cNvSpPr/>
      </dsp:nvSpPr>
      <dsp:spPr>
        <a:xfrm>
          <a:off x="5030807" y="335434"/>
          <a:ext cx="4115155" cy="2613123"/>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728443D-51E9-4D94-8E53-CEF36B93E630}">
      <dsp:nvSpPr>
        <dsp:cNvPr id="0" name=""/>
        <dsp:cNvSpPr/>
      </dsp:nvSpPr>
      <dsp:spPr>
        <a:xfrm>
          <a:off x="5488046" y="769811"/>
          <a:ext cx="4115155" cy="2613123"/>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b="1" i="0" kern="1200"/>
            <a:t>Broadcasting is a one way transmission</a:t>
          </a:r>
          <a:r>
            <a:rPr lang="en-US" sz="2100" b="0" i="0" kern="1200"/>
            <a:t> to many receivers at the same time such as a local music station or television station.</a:t>
          </a:r>
          <a:endParaRPr lang="en-US" sz="2100" kern="1200"/>
        </a:p>
      </dsp:txBody>
      <dsp:txXfrm>
        <a:off x="5564582" y="846347"/>
        <a:ext cx="3962083" cy="246005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9B996A-426E-45BD-9360-B99AB325A514}">
      <dsp:nvSpPr>
        <dsp:cNvPr id="0" name=""/>
        <dsp:cNvSpPr/>
      </dsp:nvSpPr>
      <dsp:spPr>
        <a:xfrm>
          <a:off x="0" y="45555"/>
          <a:ext cx="8643154" cy="1012507"/>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b="1" i="0" kern="1200"/>
            <a:t>Do the following:</a:t>
          </a:r>
          <a:endParaRPr lang="en-US" sz="1900" kern="1200"/>
        </a:p>
      </dsp:txBody>
      <dsp:txXfrm>
        <a:off x="49427" y="94982"/>
        <a:ext cx="8544300" cy="913653"/>
      </dsp:txXfrm>
    </dsp:sp>
    <dsp:sp modelId="{17F51CF3-9803-451C-940E-635D036E9872}">
      <dsp:nvSpPr>
        <dsp:cNvPr id="0" name=""/>
        <dsp:cNvSpPr/>
      </dsp:nvSpPr>
      <dsp:spPr>
        <a:xfrm>
          <a:off x="0" y="1112782"/>
          <a:ext cx="8643154" cy="1012507"/>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b="0" i="0" kern="1200"/>
            <a:t>(a) Draw a chart of the electromagnetic spectrum covering 300 kilohertz (kHz) to 3000 megahertz (MHz).</a:t>
          </a:r>
          <a:endParaRPr lang="en-US" sz="1900" kern="1200"/>
        </a:p>
      </dsp:txBody>
      <dsp:txXfrm>
        <a:off x="49427" y="1162209"/>
        <a:ext cx="8544300" cy="913653"/>
      </dsp:txXfrm>
    </dsp:sp>
    <dsp:sp modelId="{C4675F92-1BD5-4699-9C21-7AF02A4E303E}">
      <dsp:nvSpPr>
        <dsp:cNvPr id="0" name=""/>
        <dsp:cNvSpPr/>
      </dsp:nvSpPr>
      <dsp:spPr>
        <a:xfrm>
          <a:off x="0" y="2180009"/>
          <a:ext cx="8643154" cy="1012507"/>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b="0" i="0" kern="1200"/>
            <a:t>(b) Label the MF, HF, VHF, UHF, and microwave portions of the spectrum on your diagram.</a:t>
          </a:r>
          <a:endParaRPr lang="en-US" sz="1900" kern="1200"/>
        </a:p>
      </dsp:txBody>
      <dsp:txXfrm>
        <a:off x="49427" y="2229436"/>
        <a:ext cx="8544300" cy="913653"/>
      </dsp:txXfrm>
    </dsp:sp>
    <dsp:sp modelId="{E919C2C6-2A89-41D3-8070-BE390F79A1C7}">
      <dsp:nvSpPr>
        <dsp:cNvPr id="0" name=""/>
        <dsp:cNvSpPr/>
      </dsp:nvSpPr>
      <dsp:spPr>
        <a:xfrm>
          <a:off x="0" y="3247236"/>
          <a:ext cx="8643154" cy="1012507"/>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b="0" i="0" kern="1200"/>
            <a:t>(c) Locate on your chart at least eight radio services, such as AM and FM commercial broadcast, citizens band (CB), television, amateur radio (at least four amateur radio bands), and public service (police and fire).</a:t>
          </a:r>
          <a:endParaRPr lang="en-US" sz="1900" kern="1200"/>
        </a:p>
      </dsp:txBody>
      <dsp:txXfrm>
        <a:off x="49427" y="3296663"/>
        <a:ext cx="8544300" cy="91365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592641-7DD5-48B0-8691-BB47BF5A2E61}">
      <dsp:nvSpPr>
        <dsp:cNvPr id="0" name=""/>
        <dsp:cNvSpPr/>
      </dsp:nvSpPr>
      <dsp:spPr>
        <a:xfrm>
          <a:off x="57854" y="286940"/>
          <a:ext cx="1256182" cy="1256182"/>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1BE7168-88D2-4715-BE6B-8D970D5A077C}">
      <dsp:nvSpPr>
        <dsp:cNvPr id="0" name=""/>
        <dsp:cNvSpPr/>
      </dsp:nvSpPr>
      <dsp:spPr>
        <a:xfrm>
          <a:off x="321652" y="550739"/>
          <a:ext cx="728586" cy="72858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32668F6-96D1-4A9C-B011-70476A714F3D}">
      <dsp:nvSpPr>
        <dsp:cNvPr id="0" name=""/>
        <dsp:cNvSpPr/>
      </dsp:nvSpPr>
      <dsp:spPr>
        <a:xfrm>
          <a:off x="1583219" y="286940"/>
          <a:ext cx="2961002" cy="12561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90000"/>
            </a:lnSpc>
            <a:spcBef>
              <a:spcPct val="0"/>
            </a:spcBef>
            <a:spcAft>
              <a:spcPct val="35000"/>
            </a:spcAft>
            <a:buNone/>
          </a:pPr>
          <a:r>
            <a:rPr lang="en-US" sz="1400" b="0" i="0" kern="1200" dirty="0"/>
            <a:t>Radio waves are created when an </a:t>
          </a:r>
          <a:r>
            <a:rPr lang="en-US" sz="1400" b="1" i="0" kern="1200" dirty="0"/>
            <a:t>oscillator</a:t>
          </a:r>
          <a:r>
            <a:rPr lang="en-US" sz="1400" b="0" i="0" kern="1200" dirty="0"/>
            <a:t> circuit gets electrons to vibrate thousands or millions of times per second.  An </a:t>
          </a:r>
          <a:r>
            <a:rPr lang="en-US" sz="1400" b="1" i="0" kern="1200" dirty="0"/>
            <a:t>amplifier</a:t>
          </a:r>
          <a:r>
            <a:rPr lang="en-US" sz="1400" b="0" i="0" kern="1200" dirty="0"/>
            <a:t> in the </a:t>
          </a:r>
          <a:r>
            <a:rPr lang="en-US" sz="1400" b="1" i="0" kern="1200" dirty="0"/>
            <a:t>transmitter </a:t>
          </a:r>
          <a:r>
            <a:rPr lang="en-US" sz="1400" b="0" i="0" kern="1200" dirty="0"/>
            <a:t>makes these </a:t>
          </a:r>
          <a:r>
            <a:rPr lang="en-US" sz="1400" b="1" i="0" kern="1200" dirty="0"/>
            <a:t>Radio Frequencies (RF)</a:t>
          </a:r>
          <a:r>
            <a:rPr lang="en-US" sz="1400" b="0" i="0" kern="1200" dirty="0"/>
            <a:t> more powerful. </a:t>
          </a:r>
          <a:endParaRPr lang="en-US" sz="1400" kern="1200" dirty="0"/>
        </a:p>
      </dsp:txBody>
      <dsp:txXfrm>
        <a:off x="1583219" y="286940"/>
        <a:ext cx="2961002" cy="1256182"/>
      </dsp:txXfrm>
    </dsp:sp>
    <dsp:sp modelId="{27C3F473-A1CA-4247-A8F0-98197394949B}">
      <dsp:nvSpPr>
        <dsp:cNvPr id="0" name=""/>
        <dsp:cNvSpPr/>
      </dsp:nvSpPr>
      <dsp:spPr>
        <a:xfrm>
          <a:off x="5060153" y="286940"/>
          <a:ext cx="1256182" cy="1256182"/>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40D3A16-4148-4471-A1AE-B287AD78269D}">
      <dsp:nvSpPr>
        <dsp:cNvPr id="0" name=""/>
        <dsp:cNvSpPr/>
      </dsp:nvSpPr>
      <dsp:spPr>
        <a:xfrm>
          <a:off x="5323952" y="550739"/>
          <a:ext cx="728586" cy="72858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76421F1-E4C3-45FE-9492-B521C5C70A94}">
      <dsp:nvSpPr>
        <dsp:cNvPr id="0" name=""/>
        <dsp:cNvSpPr/>
      </dsp:nvSpPr>
      <dsp:spPr>
        <a:xfrm>
          <a:off x="6585518" y="286940"/>
          <a:ext cx="2961002" cy="12561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90000"/>
            </a:lnSpc>
            <a:spcBef>
              <a:spcPct val="0"/>
            </a:spcBef>
            <a:spcAft>
              <a:spcPct val="35000"/>
            </a:spcAft>
            <a:buNone/>
          </a:pPr>
          <a:r>
            <a:rPr lang="en-US" sz="1400" b="0" i="0" kern="1200" dirty="0"/>
            <a:t>If the circuit is turned on or off in a pattern using a </a:t>
          </a:r>
          <a:r>
            <a:rPr lang="en-US" sz="1400" b="1" i="0" kern="1200" dirty="0"/>
            <a:t>telegraph key</a:t>
          </a:r>
          <a:r>
            <a:rPr lang="en-US" sz="1400" b="0" i="0" kern="1200" dirty="0"/>
            <a:t>, information may be sent using </a:t>
          </a:r>
          <a:r>
            <a:rPr lang="en-US" sz="1400" b="1" i="0" kern="1200" dirty="0"/>
            <a:t>Morse </a:t>
          </a:r>
          <a:r>
            <a:rPr lang="en-US" sz="1400" b="1" i="0" kern="1200" dirty="0" err="1"/>
            <a:t>Code</a:t>
          </a:r>
          <a:r>
            <a:rPr lang="en-US" sz="1400" b="0" i="0" kern="1200" dirty="0" err="1"/>
            <a:t>.You</a:t>
          </a:r>
          <a:r>
            <a:rPr lang="en-US" sz="1400" b="0" i="0" kern="1200" dirty="0"/>
            <a:t> can also talk into a </a:t>
          </a:r>
          <a:r>
            <a:rPr lang="en-US" sz="1400" b="1" i="0" kern="1200" dirty="0"/>
            <a:t>microphone</a:t>
          </a:r>
          <a:r>
            <a:rPr lang="en-US" sz="1400" b="0" i="0" kern="1200" dirty="0"/>
            <a:t> and have a circuit then </a:t>
          </a:r>
          <a:r>
            <a:rPr lang="en-US" sz="1400" b="1" i="0" kern="1200" dirty="0"/>
            <a:t>modulate</a:t>
          </a:r>
          <a:r>
            <a:rPr lang="en-US" sz="1400" b="0" i="0" kern="1200" dirty="0"/>
            <a:t> the radio waves to have them carry your voice signal. </a:t>
          </a:r>
          <a:endParaRPr lang="en-US" sz="1400" kern="1200" dirty="0"/>
        </a:p>
      </dsp:txBody>
      <dsp:txXfrm>
        <a:off x="6585518" y="286940"/>
        <a:ext cx="2961002" cy="1256182"/>
      </dsp:txXfrm>
    </dsp:sp>
    <dsp:sp modelId="{81FB1104-F270-4B77-B625-CCC1EA079BE0}">
      <dsp:nvSpPr>
        <dsp:cNvPr id="0" name=""/>
        <dsp:cNvSpPr/>
      </dsp:nvSpPr>
      <dsp:spPr>
        <a:xfrm>
          <a:off x="57854" y="2175246"/>
          <a:ext cx="1256182" cy="1256182"/>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20F5415-0A5B-4399-BACE-2805048964B7}">
      <dsp:nvSpPr>
        <dsp:cNvPr id="0" name=""/>
        <dsp:cNvSpPr/>
      </dsp:nvSpPr>
      <dsp:spPr>
        <a:xfrm>
          <a:off x="321652" y="2439044"/>
          <a:ext cx="728586" cy="72858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48AC07C-CE3D-47D0-AD08-1261596E804F}">
      <dsp:nvSpPr>
        <dsp:cNvPr id="0" name=""/>
        <dsp:cNvSpPr/>
      </dsp:nvSpPr>
      <dsp:spPr>
        <a:xfrm>
          <a:off x="1583219" y="2175246"/>
          <a:ext cx="2961002" cy="12561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90000"/>
            </a:lnSpc>
            <a:spcBef>
              <a:spcPct val="0"/>
            </a:spcBef>
            <a:spcAft>
              <a:spcPct val="35000"/>
            </a:spcAft>
            <a:buNone/>
          </a:pPr>
          <a:r>
            <a:rPr lang="en-US" sz="1400" b="0" i="0" kern="1200" dirty="0"/>
            <a:t>In both cases, these radio waves are then fed to an </a:t>
          </a:r>
          <a:r>
            <a:rPr lang="en-US" sz="1400" b="1" i="0" kern="1200" dirty="0"/>
            <a:t>antenna</a:t>
          </a:r>
          <a:r>
            <a:rPr lang="en-US" sz="1400" b="0" i="0" kern="1200" dirty="0"/>
            <a:t> which lets them travel through space.  An antenna somewhere else catches the radio waves and feeds them to a </a:t>
          </a:r>
          <a:r>
            <a:rPr lang="en-US" sz="1400" b="1" i="0" kern="1200" dirty="0"/>
            <a:t>receiver</a:t>
          </a:r>
          <a:r>
            <a:rPr lang="en-US" sz="1400" b="0" i="0" kern="1200" dirty="0"/>
            <a:t> where they are </a:t>
          </a:r>
          <a:r>
            <a:rPr lang="en-US" sz="1400" b="1" i="0" kern="1200" dirty="0"/>
            <a:t>demodulated</a:t>
          </a:r>
          <a:r>
            <a:rPr lang="en-US" sz="1400" b="0" i="0" kern="1200" dirty="0"/>
            <a:t> into </a:t>
          </a:r>
          <a:r>
            <a:rPr lang="en-US" sz="1400" b="1" i="0" kern="1200" dirty="0"/>
            <a:t>Audio Frequencies (AF)</a:t>
          </a:r>
          <a:r>
            <a:rPr lang="en-US" sz="1400" b="0" i="0" kern="1200" dirty="0"/>
            <a:t> and played through </a:t>
          </a:r>
          <a:r>
            <a:rPr lang="en-US" sz="1400" b="1" i="0" kern="1200" dirty="0"/>
            <a:t>headphones</a:t>
          </a:r>
          <a:r>
            <a:rPr lang="en-US" sz="1400" b="0" i="0" kern="1200" dirty="0"/>
            <a:t> or a </a:t>
          </a:r>
          <a:r>
            <a:rPr lang="en-US" sz="1400" b="1" i="0" kern="1200" dirty="0"/>
            <a:t>speaker</a:t>
          </a:r>
          <a:r>
            <a:rPr lang="en-US" sz="1400" b="0" i="0" kern="1200" dirty="0"/>
            <a:t>.</a:t>
          </a:r>
          <a:endParaRPr lang="en-US" sz="1400" kern="1200" dirty="0"/>
        </a:p>
      </dsp:txBody>
      <dsp:txXfrm>
        <a:off x="1583219" y="2175246"/>
        <a:ext cx="2961002" cy="1256182"/>
      </dsp:txXfrm>
    </dsp:sp>
    <dsp:sp modelId="{5CFB66BF-6712-424F-8FA8-147BCBB1E0E4}">
      <dsp:nvSpPr>
        <dsp:cNvPr id="0" name=""/>
        <dsp:cNvSpPr/>
      </dsp:nvSpPr>
      <dsp:spPr>
        <a:xfrm>
          <a:off x="5060153" y="2175246"/>
          <a:ext cx="1256182" cy="1256182"/>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C028F6F-B7E8-4EE1-B06F-85B87942D261}">
      <dsp:nvSpPr>
        <dsp:cNvPr id="0" name=""/>
        <dsp:cNvSpPr/>
      </dsp:nvSpPr>
      <dsp:spPr>
        <a:xfrm>
          <a:off x="5323952" y="2439044"/>
          <a:ext cx="728586" cy="72858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5B09189-82DC-4C3F-8100-F0D32B5D3349}">
      <dsp:nvSpPr>
        <dsp:cNvPr id="0" name=""/>
        <dsp:cNvSpPr/>
      </dsp:nvSpPr>
      <dsp:spPr>
        <a:xfrm>
          <a:off x="6585518" y="2175246"/>
          <a:ext cx="2961002" cy="12561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933450">
            <a:lnSpc>
              <a:spcPct val="90000"/>
            </a:lnSpc>
            <a:spcBef>
              <a:spcPct val="0"/>
            </a:spcBef>
            <a:spcAft>
              <a:spcPct val="35000"/>
            </a:spcAft>
            <a:buNone/>
          </a:pPr>
          <a:r>
            <a:rPr lang="en-US" sz="2100" b="0" i="0" kern="1200" dirty="0"/>
            <a:t>A </a:t>
          </a:r>
          <a:r>
            <a:rPr lang="en-US" sz="2100" b="1" i="0" kern="1200" dirty="0"/>
            <a:t>transceiver</a:t>
          </a:r>
          <a:r>
            <a:rPr lang="en-US" sz="2100" b="0" i="0" kern="1200" dirty="0"/>
            <a:t> is a radio that has both a transmitter and receiver in the same case.</a:t>
          </a:r>
          <a:endParaRPr lang="en-US" sz="2100" kern="1200" dirty="0"/>
        </a:p>
      </dsp:txBody>
      <dsp:txXfrm>
        <a:off x="6585518" y="2175246"/>
        <a:ext cx="2961002" cy="125618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42DBF1-61DE-4B6D-9D74-2CF4FB4B0146}">
      <dsp:nvSpPr>
        <dsp:cNvPr id="0" name=""/>
        <dsp:cNvSpPr/>
      </dsp:nvSpPr>
      <dsp:spPr>
        <a:xfrm>
          <a:off x="11117" y="358821"/>
          <a:ext cx="1180103" cy="2971904"/>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488950">
            <a:lnSpc>
              <a:spcPct val="90000"/>
            </a:lnSpc>
            <a:spcBef>
              <a:spcPct val="0"/>
            </a:spcBef>
            <a:spcAft>
              <a:spcPct val="35000"/>
            </a:spcAft>
            <a:buNone/>
          </a:pPr>
          <a:r>
            <a:rPr lang="en-US" sz="1100" b="1" i="0" kern="1200" dirty="0"/>
            <a:t>Do ONE of the following (a OR b OR c OR d):</a:t>
          </a:r>
          <a:endParaRPr lang="en-US" sz="1100" kern="1200" dirty="0"/>
        </a:p>
      </dsp:txBody>
      <dsp:txXfrm>
        <a:off x="11117" y="358821"/>
        <a:ext cx="1180103" cy="2971904"/>
      </dsp:txXfrm>
    </dsp:sp>
    <dsp:sp modelId="{A3594D10-2662-4E5D-8983-5DC6B912A19B}">
      <dsp:nvSpPr>
        <dsp:cNvPr id="0" name=""/>
        <dsp:cNvSpPr/>
      </dsp:nvSpPr>
      <dsp:spPr>
        <a:xfrm>
          <a:off x="1208685" y="1723273"/>
          <a:ext cx="177015" cy="243000"/>
        </a:xfrm>
        <a:prstGeom prst="rightArrow">
          <a:avLst>
            <a:gd name="adj1" fmla="val 50000"/>
            <a:gd name="adj2" fmla="val 50000"/>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C322219-ED50-4698-977F-1B85096DEAE5}">
      <dsp:nvSpPr>
        <dsp:cNvPr id="0" name=""/>
        <dsp:cNvSpPr/>
      </dsp:nvSpPr>
      <dsp:spPr>
        <a:xfrm>
          <a:off x="1403165" y="358821"/>
          <a:ext cx="1180103" cy="2971904"/>
        </a:xfrm>
        <a:prstGeom prst="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488950">
            <a:lnSpc>
              <a:spcPct val="90000"/>
            </a:lnSpc>
            <a:spcBef>
              <a:spcPct val="0"/>
            </a:spcBef>
            <a:spcAft>
              <a:spcPct val="35000"/>
            </a:spcAft>
            <a:buNone/>
          </a:pPr>
          <a:r>
            <a:rPr lang="en-US" sz="1100" b="0" i="0" kern="1200"/>
            <a:t>(a) </a:t>
          </a:r>
          <a:r>
            <a:rPr lang="en-US" sz="1100" b="1" i="0" kern="1200"/>
            <a:t>Amatuer Radio</a:t>
          </a:r>
          <a:endParaRPr lang="en-US" sz="1100" kern="1200"/>
        </a:p>
      </dsp:txBody>
      <dsp:txXfrm>
        <a:off x="1403165" y="358821"/>
        <a:ext cx="1180103" cy="2971904"/>
      </dsp:txXfrm>
    </dsp:sp>
    <dsp:sp modelId="{21C885ED-B5A2-4576-80F3-3E0E841AD28B}">
      <dsp:nvSpPr>
        <dsp:cNvPr id="0" name=""/>
        <dsp:cNvSpPr/>
      </dsp:nvSpPr>
      <dsp:spPr>
        <a:xfrm>
          <a:off x="2600733" y="1723273"/>
          <a:ext cx="177015" cy="243000"/>
        </a:xfrm>
        <a:prstGeom prst="rightArrow">
          <a:avLst>
            <a:gd name="adj1" fmla="val 50000"/>
            <a:gd name="adj2" fmla="val 50000"/>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4D6686E-B60F-4DF0-ADF1-0DEC9C5CDBBD}">
      <dsp:nvSpPr>
        <dsp:cNvPr id="0" name=""/>
        <dsp:cNvSpPr/>
      </dsp:nvSpPr>
      <dsp:spPr>
        <a:xfrm>
          <a:off x="2795213" y="358821"/>
          <a:ext cx="1180103" cy="2971904"/>
        </a:xfrm>
        <a:prstGeom prst="rect">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488950">
            <a:lnSpc>
              <a:spcPct val="90000"/>
            </a:lnSpc>
            <a:spcBef>
              <a:spcPct val="0"/>
            </a:spcBef>
            <a:spcAft>
              <a:spcPct val="35000"/>
            </a:spcAft>
            <a:buNone/>
          </a:pPr>
          <a:r>
            <a:rPr lang="en-US" sz="1100" b="0" i="0" kern="1200"/>
            <a:t>(1) Tell why the FCC has an amateur radio service. Describe activities that amateur radio operators can do on the air, once they have earned an amateur radio license.</a:t>
          </a:r>
          <a:endParaRPr lang="en-US" sz="1100" kern="1200"/>
        </a:p>
      </dsp:txBody>
      <dsp:txXfrm>
        <a:off x="2795213" y="358821"/>
        <a:ext cx="1180103" cy="2971904"/>
      </dsp:txXfrm>
    </dsp:sp>
    <dsp:sp modelId="{17CC8E71-AFC7-4959-B78F-CD31C4D0262E}">
      <dsp:nvSpPr>
        <dsp:cNvPr id="0" name=""/>
        <dsp:cNvSpPr/>
      </dsp:nvSpPr>
      <dsp:spPr>
        <a:xfrm>
          <a:off x="3992781" y="1723273"/>
          <a:ext cx="177015" cy="243000"/>
        </a:xfrm>
        <a:prstGeom prst="rightArrow">
          <a:avLst>
            <a:gd name="adj1" fmla="val 50000"/>
            <a:gd name="adj2" fmla="val 5000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68BE1D0-79EB-42FC-ACD4-FD1C0F0A9C43}">
      <dsp:nvSpPr>
        <dsp:cNvPr id="0" name=""/>
        <dsp:cNvSpPr/>
      </dsp:nvSpPr>
      <dsp:spPr>
        <a:xfrm>
          <a:off x="4187261" y="358821"/>
          <a:ext cx="1180103" cy="2971904"/>
        </a:xfrm>
        <a:prstGeom prst="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488950">
            <a:lnSpc>
              <a:spcPct val="90000"/>
            </a:lnSpc>
            <a:spcBef>
              <a:spcPct val="0"/>
            </a:spcBef>
            <a:spcAft>
              <a:spcPct val="35000"/>
            </a:spcAft>
            <a:buNone/>
          </a:pPr>
          <a:r>
            <a:rPr lang="en-US" sz="1100" b="0" i="0" kern="1200"/>
            <a:t>(2) Explain differences between the Technician, General, and Extra Class license requirements and privileges. Explain who administers amateur radio exams.</a:t>
          </a:r>
          <a:endParaRPr lang="en-US" sz="1100" kern="1200"/>
        </a:p>
      </dsp:txBody>
      <dsp:txXfrm>
        <a:off x="4187261" y="358821"/>
        <a:ext cx="1180103" cy="2971904"/>
      </dsp:txXfrm>
    </dsp:sp>
    <dsp:sp modelId="{2E2EBE07-179B-4FF1-987D-816F65F9AECD}">
      <dsp:nvSpPr>
        <dsp:cNvPr id="0" name=""/>
        <dsp:cNvSpPr/>
      </dsp:nvSpPr>
      <dsp:spPr>
        <a:xfrm>
          <a:off x="5384829" y="1723273"/>
          <a:ext cx="177015" cy="243000"/>
        </a:xfrm>
        <a:prstGeom prst="rightArrow">
          <a:avLst>
            <a:gd name="adj1" fmla="val 50000"/>
            <a:gd name="adj2" fmla="val 50000"/>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5AC7F29-5BE0-4844-A8AA-61255ACA7B2B}">
      <dsp:nvSpPr>
        <dsp:cNvPr id="0" name=""/>
        <dsp:cNvSpPr/>
      </dsp:nvSpPr>
      <dsp:spPr>
        <a:xfrm>
          <a:off x="5579309" y="358821"/>
          <a:ext cx="1180103" cy="2971904"/>
        </a:xfrm>
        <a:prstGeom prst="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488950">
            <a:lnSpc>
              <a:spcPct val="90000"/>
            </a:lnSpc>
            <a:spcBef>
              <a:spcPct val="0"/>
            </a:spcBef>
            <a:spcAft>
              <a:spcPct val="35000"/>
            </a:spcAft>
            <a:buNone/>
          </a:pPr>
          <a:r>
            <a:rPr lang="en-US" sz="1100" b="0" i="0" kern="1200"/>
            <a:t>(3) Explain at least five Q signals or amateur radio terms.</a:t>
          </a:r>
          <a:endParaRPr lang="en-US" sz="1100" kern="1200"/>
        </a:p>
      </dsp:txBody>
      <dsp:txXfrm>
        <a:off x="5579309" y="358821"/>
        <a:ext cx="1180103" cy="2971904"/>
      </dsp:txXfrm>
    </dsp:sp>
    <dsp:sp modelId="{4BF5D90E-7FA7-478D-818F-0F159596DF82}">
      <dsp:nvSpPr>
        <dsp:cNvPr id="0" name=""/>
        <dsp:cNvSpPr/>
      </dsp:nvSpPr>
      <dsp:spPr>
        <a:xfrm>
          <a:off x="6776877" y="1723273"/>
          <a:ext cx="177015" cy="243000"/>
        </a:xfrm>
        <a:prstGeom prst="rightArrow">
          <a:avLst>
            <a:gd name="adj1" fmla="val 50000"/>
            <a:gd name="adj2" fmla="val 50000"/>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DE344C6-FE3D-45BB-908F-C57D5B19E33B}">
      <dsp:nvSpPr>
        <dsp:cNvPr id="0" name=""/>
        <dsp:cNvSpPr/>
      </dsp:nvSpPr>
      <dsp:spPr>
        <a:xfrm>
          <a:off x="6971357" y="358821"/>
          <a:ext cx="1180103" cy="2971904"/>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488950">
            <a:lnSpc>
              <a:spcPct val="90000"/>
            </a:lnSpc>
            <a:spcBef>
              <a:spcPct val="0"/>
            </a:spcBef>
            <a:spcAft>
              <a:spcPct val="35000"/>
            </a:spcAft>
            <a:buNone/>
          </a:pPr>
          <a:r>
            <a:rPr lang="en-US" sz="1100" b="0" i="0" kern="1200"/>
            <a:t>(4) Explain how you would make an emergency call on voice or Morse code.</a:t>
          </a:r>
          <a:endParaRPr lang="en-US" sz="1100" kern="1200"/>
        </a:p>
      </dsp:txBody>
      <dsp:txXfrm>
        <a:off x="6971357" y="358821"/>
        <a:ext cx="1180103" cy="2971904"/>
      </dsp:txXfrm>
    </dsp:sp>
    <dsp:sp modelId="{044A7D34-486F-4590-A8A0-6FD2EC6C85B4}">
      <dsp:nvSpPr>
        <dsp:cNvPr id="0" name=""/>
        <dsp:cNvSpPr/>
      </dsp:nvSpPr>
      <dsp:spPr>
        <a:xfrm>
          <a:off x="8168925" y="1723273"/>
          <a:ext cx="177015" cy="243000"/>
        </a:xfrm>
        <a:prstGeom prst="rightArrow">
          <a:avLst>
            <a:gd name="adj1" fmla="val 50000"/>
            <a:gd name="adj2" fmla="val 50000"/>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B370D09-7967-4201-9710-8E9CDADEA910}">
      <dsp:nvSpPr>
        <dsp:cNvPr id="0" name=""/>
        <dsp:cNvSpPr/>
      </dsp:nvSpPr>
      <dsp:spPr>
        <a:xfrm>
          <a:off x="8363405" y="358821"/>
          <a:ext cx="1180103" cy="2971904"/>
        </a:xfrm>
        <a:prstGeom prst="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488950">
            <a:lnSpc>
              <a:spcPct val="90000"/>
            </a:lnSpc>
            <a:spcBef>
              <a:spcPct val="0"/>
            </a:spcBef>
            <a:spcAft>
              <a:spcPct val="35000"/>
            </a:spcAft>
            <a:buNone/>
          </a:pPr>
          <a:r>
            <a:rPr lang="en-US" sz="1100" b="0" i="0" kern="1200"/>
            <a:t>(5) Explain the differences between handheld transceivers and home "base" transceivers. Explain the uses of mobile amateur radio transceivers and amateur radio repeaters.</a:t>
          </a:r>
          <a:endParaRPr lang="en-US" sz="1100" kern="1200"/>
        </a:p>
      </dsp:txBody>
      <dsp:txXfrm>
        <a:off x="8363405" y="358821"/>
        <a:ext cx="1180103" cy="2971904"/>
      </dsp:txXfrm>
    </dsp:sp>
    <dsp:sp modelId="{A7788C4E-CE67-4CD3-9173-8B29FA93FB42}">
      <dsp:nvSpPr>
        <dsp:cNvPr id="0" name=""/>
        <dsp:cNvSpPr/>
      </dsp:nvSpPr>
      <dsp:spPr>
        <a:xfrm>
          <a:off x="9560973" y="1723273"/>
          <a:ext cx="177015" cy="243000"/>
        </a:xfrm>
        <a:prstGeom prst="rightArrow">
          <a:avLst>
            <a:gd name="adj1" fmla="val 50000"/>
            <a:gd name="adj2" fmla="val 50000"/>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245CD24-C2F1-42DD-8647-15EE383DF28A}">
      <dsp:nvSpPr>
        <dsp:cNvPr id="0" name=""/>
        <dsp:cNvSpPr/>
      </dsp:nvSpPr>
      <dsp:spPr>
        <a:xfrm>
          <a:off x="9755453" y="358821"/>
          <a:ext cx="1180103" cy="2971904"/>
        </a:xfrm>
        <a:prstGeom prst="rect">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488950">
            <a:lnSpc>
              <a:spcPct val="90000"/>
            </a:lnSpc>
            <a:spcBef>
              <a:spcPct val="0"/>
            </a:spcBef>
            <a:spcAft>
              <a:spcPct val="35000"/>
            </a:spcAft>
            <a:buNone/>
          </a:pPr>
          <a:r>
            <a:rPr lang="en-US" sz="1100" b="0" i="0" kern="1200" dirty="0"/>
            <a:t>(6) Using proper call signs, Q signals, and abbreviations, carry on a 10-minute real or simulated amateur radio contact using voice, Morse code, or digital</a:t>
          </a:r>
          <a:endParaRPr lang="en-US" sz="1100" kern="1200" dirty="0"/>
        </a:p>
      </dsp:txBody>
      <dsp:txXfrm>
        <a:off x="9755453" y="358821"/>
        <a:ext cx="1180103" cy="297190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A7765F-7100-40F1-A7F0-5FA678E41DC5}">
      <dsp:nvSpPr>
        <dsp:cNvPr id="0" name=""/>
        <dsp:cNvSpPr/>
      </dsp:nvSpPr>
      <dsp:spPr>
        <a:xfrm>
          <a:off x="252480" y="750725"/>
          <a:ext cx="780609" cy="780609"/>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9699D54-A414-40A5-9663-8C34F054E4E2}">
      <dsp:nvSpPr>
        <dsp:cNvPr id="0" name=""/>
        <dsp:cNvSpPr/>
      </dsp:nvSpPr>
      <dsp:spPr>
        <a:xfrm>
          <a:off x="418839" y="917084"/>
          <a:ext cx="447890" cy="44789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2CDF074-D16C-4F45-A00A-3BE0481BF867}">
      <dsp:nvSpPr>
        <dsp:cNvPr id="0" name=""/>
        <dsp:cNvSpPr/>
      </dsp:nvSpPr>
      <dsp:spPr>
        <a:xfrm>
          <a:off x="2941" y="1774475"/>
          <a:ext cx="1279687" cy="13863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US" sz="1100" b="1" i="0" kern="1200"/>
            <a:t>Jamboree On The Air (JOTA)</a:t>
          </a:r>
          <a:r>
            <a:rPr lang="en-US" sz="1100" b="0" i="0" kern="1200"/>
            <a:t> is the third weekend every October when Scouts all over the world talk to each other on ham radio.</a:t>
          </a:r>
          <a:endParaRPr lang="en-US" sz="1100" kern="1200"/>
        </a:p>
      </dsp:txBody>
      <dsp:txXfrm>
        <a:off x="2941" y="1774475"/>
        <a:ext cx="1279687" cy="1386399"/>
      </dsp:txXfrm>
    </dsp:sp>
    <dsp:sp modelId="{4746D3D2-9024-438C-8BD7-08DC1E060AD2}">
      <dsp:nvSpPr>
        <dsp:cNvPr id="0" name=""/>
        <dsp:cNvSpPr/>
      </dsp:nvSpPr>
      <dsp:spPr>
        <a:xfrm>
          <a:off x="1756113" y="750725"/>
          <a:ext cx="780609" cy="780609"/>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0224748-C251-47E7-8118-4FE22727DF90}">
      <dsp:nvSpPr>
        <dsp:cNvPr id="0" name=""/>
        <dsp:cNvSpPr/>
      </dsp:nvSpPr>
      <dsp:spPr>
        <a:xfrm>
          <a:off x="1922472" y="917084"/>
          <a:ext cx="447890" cy="44789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5707D0D-F922-488A-BACC-E66B2D76C860}">
      <dsp:nvSpPr>
        <dsp:cNvPr id="0" name=""/>
        <dsp:cNvSpPr/>
      </dsp:nvSpPr>
      <dsp:spPr>
        <a:xfrm>
          <a:off x="1506574" y="1774475"/>
          <a:ext cx="1279687" cy="13863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US" sz="1100" b="1" i="0" kern="1200"/>
            <a:t>DX - </a:t>
          </a:r>
          <a:r>
            <a:rPr lang="en-US" sz="1100" b="0" i="0" kern="1200"/>
            <a:t>Lots of hams like to talk to other hams around the world and collect postcards called QSL cards to prove they did it. It's a great way to have fun and learn about geography.</a:t>
          </a:r>
          <a:endParaRPr lang="en-US" sz="1100" kern="1200"/>
        </a:p>
      </dsp:txBody>
      <dsp:txXfrm>
        <a:off x="1506574" y="1774475"/>
        <a:ext cx="1279687" cy="1386399"/>
      </dsp:txXfrm>
    </dsp:sp>
    <dsp:sp modelId="{AC7AD17A-2FAC-40EC-A39B-DC4FBBBFDF1E}">
      <dsp:nvSpPr>
        <dsp:cNvPr id="0" name=""/>
        <dsp:cNvSpPr/>
      </dsp:nvSpPr>
      <dsp:spPr>
        <a:xfrm>
          <a:off x="3259746" y="750725"/>
          <a:ext cx="780609" cy="780609"/>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8E7FEF2-F26E-44E2-9480-3F9197BF8B4F}">
      <dsp:nvSpPr>
        <dsp:cNvPr id="0" name=""/>
        <dsp:cNvSpPr/>
      </dsp:nvSpPr>
      <dsp:spPr>
        <a:xfrm>
          <a:off x="3426105" y="917084"/>
          <a:ext cx="447890" cy="44789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C2F9389-B5E0-461F-AEC4-D6082C4A0EA1}">
      <dsp:nvSpPr>
        <dsp:cNvPr id="0" name=""/>
        <dsp:cNvSpPr/>
      </dsp:nvSpPr>
      <dsp:spPr>
        <a:xfrm>
          <a:off x="3010207" y="1774475"/>
          <a:ext cx="1279687" cy="13863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US" sz="1100" b="1" i="0" kern="1200"/>
            <a:t>Contests</a:t>
          </a:r>
          <a:r>
            <a:rPr lang="en-US" sz="1100" b="0" i="0" kern="1200"/>
            <a:t> are held many weekends when you try to contact as many people from a certain place or in a certain way.</a:t>
          </a:r>
          <a:endParaRPr lang="en-US" sz="1100" kern="1200"/>
        </a:p>
      </dsp:txBody>
      <dsp:txXfrm>
        <a:off x="3010207" y="1774475"/>
        <a:ext cx="1279687" cy="1386399"/>
      </dsp:txXfrm>
    </dsp:sp>
    <dsp:sp modelId="{4D261378-53B3-435A-B1C3-523ECFC133A0}">
      <dsp:nvSpPr>
        <dsp:cNvPr id="0" name=""/>
        <dsp:cNvSpPr/>
      </dsp:nvSpPr>
      <dsp:spPr>
        <a:xfrm>
          <a:off x="4763378" y="750725"/>
          <a:ext cx="780609" cy="780609"/>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2E0EFC7-84D1-49E9-BE93-FA8BC57BBB37}">
      <dsp:nvSpPr>
        <dsp:cNvPr id="0" name=""/>
        <dsp:cNvSpPr/>
      </dsp:nvSpPr>
      <dsp:spPr>
        <a:xfrm>
          <a:off x="4929738" y="917084"/>
          <a:ext cx="447890" cy="44789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819EE18-E1C0-4E44-B7CD-0C097C26CF84}">
      <dsp:nvSpPr>
        <dsp:cNvPr id="0" name=""/>
        <dsp:cNvSpPr/>
      </dsp:nvSpPr>
      <dsp:spPr>
        <a:xfrm>
          <a:off x="4513839" y="1774475"/>
          <a:ext cx="1279687" cy="13863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US" sz="1100" b="1" i="0" kern="1200"/>
            <a:t>Public Service</a:t>
          </a:r>
          <a:r>
            <a:rPr lang="en-US" sz="1100" b="0" i="0" kern="1200"/>
            <a:t> at parades &amp; special events - Ham radio operators are often the best people to help with communication at large community events, from small carnivals all the way up to the Boston and New York City Marathons.</a:t>
          </a:r>
          <a:endParaRPr lang="en-US" sz="1100" kern="1200"/>
        </a:p>
      </dsp:txBody>
      <dsp:txXfrm>
        <a:off x="4513839" y="1774475"/>
        <a:ext cx="1279687" cy="1386399"/>
      </dsp:txXfrm>
    </dsp:sp>
    <dsp:sp modelId="{E4C7C928-97E6-4537-974E-91FE592E11F8}">
      <dsp:nvSpPr>
        <dsp:cNvPr id="0" name=""/>
        <dsp:cNvSpPr/>
      </dsp:nvSpPr>
      <dsp:spPr>
        <a:xfrm>
          <a:off x="6267011" y="750725"/>
          <a:ext cx="780609" cy="780609"/>
        </a:xfrm>
        <a:prstGeom prst="ellipse">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211915D-4614-4A71-8EAB-E1FFE3183996}">
      <dsp:nvSpPr>
        <dsp:cNvPr id="0" name=""/>
        <dsp:cNvSpPr/>
      </dsp:nvSpPr>
      <dsp:spPr>
        <a:xfrm>
          <a:off x="6433371" y="917084"/>
          <a:ext cx="447890" cy="447890"/>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50709B9-D9E3-418B-A507-E4720701110A}">
      <dsp:nvSpPr>
        <dsp:cNvPr id="0" name=""/>
        <dsp:cNvSpPr/>
      </dsp:nvSpPr>
      <dsp:spPr>
        <a:xfrm>
          <a:off x="6017472" y="1774475"/>
          <a:ext cx="1279687" cy="13863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US" sz="1100" b="1" i="0" kern="1200" dirty="0"/>
            <a:t>Disasters</a:t>
          </a:r>
          <a:r>
            <a:rPr lang="en-US" sz="1100" b="0" i="0" kern="1200" dirty="0"/>
            <a:t> - Hams are often called on to help during fires, floods, earthquakes, and other disasters. At these times, telephone lines and cell phone sites are often damaged or overloaded, and ham radio is the only reliable communication.</a:t>
          </a:r>
          <a:endParaRPr lang="en-US" sz="1100" kern="1200" dirty="0"/>
        </a:p>
      </dsp:txBody>
      <dsp:txXfrm>
        <a:off x="6017472" y="1774475"/>
        <a:ext cx="1279687" cy="1386399"/>
      </dsp:txXfrm>
    </dsp:sp>
    <dsp:sp modelId="{E03009B5-474A-4BB1-A3FB-C31794C9627A}">
      <dsp:nvSpPr>
        <dsp:cNvPr id="0" name=""/>
        <dsp:cNvSpPr/>
      </dsp:nvSpPr>
      <dsp:spPr>
        <a:xfrm>
          <a:off x="7770644" y="750725"/>
          <a:ext cx="780609" cy="780609"/>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301653F-F189-4FC3-A42B-261F327A2E87}">
      <dsp:nvSpPr>
        <dsp:cNvPr id="0" name=""/>
        <dsp:cNvSpPr/>
      </dsp:nvSpPr>
      <dsp:spPr>
        <a:xfrm>
          <a:off x="7937003" y="917084"/>
          <a:ext cx="447890" cy="447890"/>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8D74D57-45E5-4F5C-AF8B-BD83C97A882A}">
      <dsp:nvSpPr>
        <dsp:cNvPr id="0" name=""/>
        <dsp:cNvSpPr/>
      </dsp:nvSpPr>
      <dsp:spPr>
        <a:xfrm>
          <a:off x="7521105" y="1774475"/>
          <a:ext cx="1279687" cy="13863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US" sz="1100" b="1" i="0" kern="1200"/>
            <a:t>Skywarn</a:t>
          </a:r>
          <a:r>
            <a:rPr lang="en-US" sz="1100" b="0" i="0" kern="1200"/>
            <a:t> - National Weather Service uses Hams to report severe weather.</a:t>
          </a:r>
          <a:endParaRPr lang="en-US" sz="1100" kern="1200"/>
        </a:p>
      </dsp:txBody>
      <dsp:txXfrm>
        <a:off x="7521105" y="1774475"/>
        <a:ext cx="1279687" cy="1386399"/>
      </dsp:txXfrm>
    </dsp:sp>
    <dsp:sp modelId="{C3374D8F-C962-4E4C-9A57-E31887381475}">
      <dsp:nvSpPr>
        <dsp:cNvPr id="0" name=""/>
        <dsp:cNvSpPr/>
      </dsp:nvSpPr>
      <dsp:spPr>
        <a:xfrm>
          <a:off x="9274277" y="750725"/>
          <a:ext cx="780609" cy="780609"/>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A2C0D2D-65BD-4EFF-BAA1-DFB646B73DB0}">
      <dsp:nvSpPr>
        <dsp:cNvPr id="0" name=""/>
        <dsp:cNvSpPr/>
      </dsp:nvSpPr>
      <dsp:spPr>
        <a:xfrm>
          <a:off x="9440636" y="917084"/>
          <a:ext cx="447890" cy="447890"/>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4534726-7369-4B19-B186-7659DF75A994}">
      <dsp:nvSpPr>
        <dsp:cNvPr id="0" name=""/>
        <dsp:cNvSpPr/>
      </dsp:nvSpPr>
      <dsp:spPr>
        <a:xfrm>
          <a:off x="9024738" y="1774475"/>
          <a:ext cx="1279687" cy="13863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US" sz="1100" b="1" i="0" kern="1200"/>
            <a:t>Digital Communications</a:t>
          </a:r>
          <a:r>
            <a:rPr lang="en-US" sz="1100" b="0" i="0" kern="1200"/>
            <a:t> -  Some hams hook their computers to their radios so they can send electronic messages, sort of like wireless e-mail.</a:t>
          </a:r>
          <a:endParaRPr lang="en-US" sz="1100" kern="1200"/>
        </a:p>
      </dsp:txBody>
      <dsp:txXfrm>
        <a:off x="9024738" y="1774475"/>
        <a:ext cx="1279687" cy="1386399"/>
      </dsp:txXfrm>
    </dsp:sp>
    <dsp:sp modelId="{6ADBC9B8-2477-41DD-9998-D3B6065AB4EC}">
      <dsp:nvSpPr>
        <dsp:cNvPr id="0" name=""/>
        <dsp:cNvSpPr/>
      </dsp:nvSpPr>
      <dsp:spPr>
        <a:xfrm>
          <a:off x="10777910" y="750725"/>
          <a:ext cx="780609" cy="780609"/>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D8AA02A-1D58-4B01-A3ED-3EA3FA8C7C20}">
      <dsp:nvSpPr>
        <dsp:cNvPr id="0" name=""/>
        <dsp:cNvSpPr/>
      </dsp:nvSpPr>
      <dsp:spPr>
        <a:xfrm>
          <a:off x="10944269" y="917084"/>
          <a:ext cx="447890" cy="447890"/>
        </a:xfrm>
        <a:prstGeom prst="rect">
          <a:avLst/>
        </a:prstGeom>
        <a:blipFill>
          <a:blip xmlns:r="http://schemas.openxmlformats.org/officeDocument/2006/relationships"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16E050B-BFB1-4966-8770-1FEC83C21628}">
      <dsp:nvSpPr>
        <dsp:cNvPr id="0" name=""/>
        <dsp:cNvSpPr/>
      </dsp:nvSpPr>
      <dsp:spPr>
        <a:xfrm>
          <a:off x="10528371" y="1774475"/>
          <a:ext cx="1279687" cy="13863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US" sz="1100" b="1" i="0" kern="1200"/>
            <a:t>Camping</a:t>
          </a:r>
          <a:r>
            <a:rPr lang="en-US" sz="1100" b="0" i="0" kern="1200"/>
            <a:t> communications are easy even in the backcountry when you need to get help or just let the folks back home know how things are going.</a:t>
          </a:r>
          <a:endParaRPr lang="en-US" sz="1100" kern="1200"/>
        </a:p>
      </dsp:txBody>
      <dsp:txXfrm>
        <a:off x="10528371" y="1774475"/>
        <a:ext cx="1279687" cy="138639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8CEAEA-BB63-47C7-9C6B-79C6011BA722}">
      <dsp:nvSpPr>
        <dsp:cNvPr id="0" name=""/>
        <dsp:cNvSpPr/>
      </dsp:nvSpPr>
      <dsp:spPr>
        <a:xfrm>
          <a:off x="45343" y="706"/>
          <a:ext cx="2499428" cy="1499657"/>
        </a:xfrm>
        <a:prstGeom prst="roundRect">
          <a:avLst>
            <a:gd name="adj" fmla="val 10000"/>
          </a:avLst>
        </a:prstGeom>
        <a:gradFill rotWithShape="0">
          <a:gsLst>
            <a:gs pos="0">
              <a:schemeClr val="accent3">
                <a:hueOff val="0"/>
                <a:satOff val="0"/>
                <a:lumOff val="0"/>
                <a:alphaOff val="0"/>
                <a:tint val="98000"/>
                <a:satMod val="110000"/>
                <a:lumMod val="104000"/>
              </a:schemeClr>
            </a:gs>
            <a:gs pos="69000">
              <a:schemeClr val="accent3">
                <a:hueOff val="0"/>
                <a:satOff val="0"/>
                <a:lumOff val="0"/>
                <a:alphaOff val="0"/>
                <a:shade val="88000"/>
                <a:satMod val="130000"/>
                <a:lumMod val="92000"/>
              </a:schemeClr>
            </a:gs>
            <a:gs pos="100000">
              <a:schemeClr val="accent3">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1" i="0" kern="1200" dirty="0"/>
            <a:t>Handheld transceiver (HT):</a:t>
          </a:r>
          <a:r>
            <a:rPr lang="en-US" sz="1300" b="0" i="0" kern="1200" dirty="0"/>
            <a:t> </a:t>
          </a:r>
          <a:r>
            <a:rPr lang="en-US" sz="1300" b="1" i="0" kern="1200" dirty="0"/>
            <a:t>Small, light, portable</a:t>
          </a:r>
          <a:r>
            <a:rPr lang="en-US" sz="1300" b="0" i="0" kern="1200" dirty="0"/>
            <a:t>, but not much power. Some can fit in your pocket. With repeaters they can be quite useful, and they can go on your hike easily.</a:t>
          </a:r>
          <a:endParaRPr lang="en-US" sz="1300" kern="1200" dirty="0"/>
        </a:p>
      </dsp:txBody>
      <dsp:txXfrm>
        <a:off x="89266" y="44629"/>
        <a:ext cx="2411582" cy="1411811"/>
      </dsp:txXfrm>
    </dsp:sp>
    <dsp:sp modelId="{8AA83466-CC5A-47EF-AC00-A9B43ADBF8F0}">
      <dsp:nvSpPr>
        <dsp:cNvPr id="0" name=""/>
        <dsp:cNvSpPr/>
      </dsp:nvSpPr>
      <dsp:spPr>
        <a:xfrm rot="5390605" flipH="1" flipV="1">
          <a:off x="1976053" y="2492157"/>
          <a:ext cx="211524" cy="44456"/>
        </a:xfrm>
        <a:prstGeom prst="rightArrow">
          <a:avLst>
            <a:gd name="adj1" fmla="val 60000"/>
            <a:gd name="adj2" fmla="val 50000"/>
          </a:avLst>
        </a:prstGeom>
        <a:gradFill rotWithShape="0">
          <a:gsLst>
            <a:gs pos="0">
              <a:schemeClr val="accent3">
                <a:tint val="60000"/>
                <a:hueOff val="0"/>
                <a:satOff val="0"/>
                <a:lumOff val="0"/>
                <a:alphaOff val="0"/>
                <a:tint val="98000"/>
                <a:satMod val="110000"/>
                <a:lumMod val="104000"/>
              </a:schemeClr>
            </a:gs>
            <a:gs pos="69000">
              <a:schemeClr val="accent3">
                <a:tint val="60000"/>
                <a:hueOff val="0"/>
                <a:satOff val="0"/>
                <a:lumOff val="0"/>
                <a:alphaOff val="0"/>
                <a:shade val="88000"/>
                <a:satMod val="130000"/>
                <a:lumMod val="92000"/>
              </a:schemeClr>
            </a:gs>
            <a:gs pos="100000">
              <a:schemeClr val="accent3">
                <a:tint val="60000"/>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rot="-5400000">
        <a:off x="2068496" y="2421960"/>
        <a:ext cx="26674" cy="198187"/>
      </dsp:txXfrm>
    </dsp:sp>
    <dsp:sp modelId="{6E43A795-26CC-453B-AFD0-262CE55335A5}">
      <dsp:nvSpPr>
        <dsp:cNvPr id="0" name=""/>
        <dsp:cNvSpPr/>
      </dsp:nvSpPr>
      <dsp:spPr>
        <a:xfrm>
          <a:off x="52041" y="2451806"/>
          <a:ext cx="2499428" cy="1499657"/>
        </a:xfrm>
        <a:prstGeom prst="roundRect">
          <a:avLst>
            <a:gd name="adj" fmla="val 10000"/>
          </a:avLst>
        </a:prstGeom>
        <a:gradFill rotWithShape="0">
          <a:gsLst>
            <a:gs pos="0">
              <a:schemeClr val="accent3">
                <a:hueOff val="0"/>
                <a:satOff val="0"/>
                <a:lumOff val="0"/>
                <a:alphaOff val="0"/>
                <a:tint val="98000"/>
                <a:satMod val="110000"/>
                <a:lumMod val="104000"/>
              </a:schemeClr>
            </a:gs>
            <a:gs pos="69000">
              <a:schemeClr val="accent3">
                <a:hueOff val="0"/>
                <a:satOff val="0"/>
                <a:lumOff val="0"/>
                <a:alphaOff val="0"/>
                <a:shade val="88000"/>
                <a:satMod val="130000"/>
                <a:lumMod val="92000"/>
              </a:schemeClr>
            </a:gs>
            <a:gs pos="100000">
              <a:schemeClr val="accent3">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1" i="0" kern="1200"/>
            <a:t>Base station transceiver</a:t>
          </a:r>
          <a:r>
            <a:rPr lang="en-US" sz="1300" b="0" i="0" kern="1200"/>
            <a:t>: </a:t>
          </a:r>
          <a:r>
            <a:rPr lang="en-US" sz="1300" b="1" i="0" kern="1200"/>
            <a:t>Permanent station</a:t>
          </a:r>
          <a:r>
            <a:rPr lang="en-US" sz="1300" b="0" i="0" kern="1200"/>
            <a:t> in a building. More power, easier to use, more features.</a:t>
          </a:r>
          <a:endParaRPr lang="en-US" sz="1300" kern="1200"/>
        </a:p>
      </dsp:txBody>
      <dsp:txXfrm>
        <a:off x="95964" y="2495729"/>
        <a:ext cx="2411582" cy="1411811"/>
      </dsp:txXfrm>
    </dsp:sp>
    <dsp:sp modelId="{02055501-5581-448A-B64F-EC5BC23D5F64}">
      <dsp:nvSpPr>
        <dsp:cNvPr id="0" name=""/>
        <dsp:cNvSpPr/>
      </dsp:nvSpPr>
      <dsp:spPr>
        <a:xfrm rot="946267" flipH="1">
          <a:off x="10940815" y="2502109"/>
          <a:ext cx="342017" cy="177595"/>
        </a:xfrm>
        <a:prstGeom prst="rightArrow">
          <a:avLst>
            <a:gd name="adj1" fmla="val 60000"/>
            <a:gd name="adj2" fmla="val 50000"/>
          </a:avLst>
        </a:prstGeom>
        <a:gradFill rotWithShape="0">
          <a:gsLst>
            <a:gs pos="0">
              <a:schemeClr val="accent3">
                <a:tint val="60000"/>
                <a:hueOff val="0"/>
                <a:satOff val="0"/>
                <a:lumOff val="0"/>
                <a:alphaOff val="0"/>
                <a:tint val="98000"/>
                <a:satMod val="110000"/>
                <a:lumMod val="104000"/>
              </a:schemeClr>
            </a:gs>
            <a:gs pos="69000">
              <a:schemeClr val="accent3">
                <a:tint val="60000"/>
                <a:hueOff val="0"/>
                <a:satOff val="0"/>
                <a:lumOff val="0"/>
                <a:alphaOff val="0"/>
                <a:shade val="88000"/>
                <a:satMod val="130000"/>
                <a:lumMod val="92000"/>
              </a:schemeClr>
            </a:gs>
            <a:gs pos="100000">
              <a:schemeClr val="accent3">
                <a:tint val="60000"/>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dirty="0"/>
        </a:p>
      </dsp:txBody>
      <dsp:txXfrm>
        <a:off x="10993090" y="2544868"/>
        <a:ext cx="288739" cy="106557"/>
      </dsp:txXfrm>
    </dsp:sp>
    <dsp:sp modelId="{50465202-E1EA-442B-BCA3-B09E83724CDD}">
      <dsp:nvSpPr>
        <dsp:cNvPr id="0" name=""/>
        <dsp:cNvSpPr/>
      </dsp:nvSpPr>
      <dsp:spPr>
        <a:xfrm>
          <a:off x="8689271" y="12418"/>
          <a:ext cx="2499428" cy="1499657"/>
        </a:xfrm>
        <a:prstGeom prst="roundRect">
          <a:avLst>
            <a:gd name="adj" fmla="val 10000"/>
          </a:avLst>
        </a:prstGeom>
        <a:gradFill rotWithShape="0">
          <a:gsLst>
            <a:gs pos="0">
              <a:schemeClr val="accent3">
                <a:hueOff val="0"/>
                <a:satOff val="0"/>
                <a:lumOff val="0"/>
                <a:alphaOff val="0"/>
                <a:tint val="98000"/>
                <a:satMod val="110000"/>
                <a:lumMod val="104000"/>
              </a:schemeClr>
            </a:gs>
            <a:gs pos="69000">
              <a:schemeClr val="accent3">
                <a:hueOff val="0"/>
                <a:satOff val="0"/>
                <a:lumOff val="0"/>
                <a:alphaOff val="0"/>
                <a:shade val="88000"/>
                <a:satMod val="130000"/>
                <a:lumMod val="92000"/>
              </a:schemeClr>
            </a:gs>
            <a:gs pos="100000">
              <a:schemeClr val="accent3">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1" i="0" kern="1200" dirty="0"/>
            <a:t>Mobile transceiver</a:t>
          </a:r>
          <a:r>
            <a:rPr lang="en-US" sz="1300" b="0" i="0" kern="1200" dirty="0"/>
            <a:t>: Permanent station </a:t>
          </a:r>
          <a:r>
            <a:rPr lang="en-US" sz="1300" b="1" i="0" kern="1200" dirty="0"/>
            <a:t>in a vehicle</a:t>
          </a:r>
          <a:r>
            <a:rPr lang="en-US" sz="1300" b="0" i="0" kern="1200" dirty="0"/>
            <a:t>. More power. That HT antenna doesn't work well inside a metal car.</a:t>
          </a:r>
          <a:endParaRPr lang="en-US" sz="1300" kern="1200" dirty="0"/>
        </a:p>
      </dsp:txBody>
      <dsp:txXfrm>
        <a:off x="8733194" y="56341"/>
        <a:ext cx="2411582" cy="1411811"/>
      </dsp:txXfrm>
    </dsp:sp>
    <dsp:sp modelId="{2FD55B75-10C3-4D4F-9A02-3D444D4466AD}">
      <dsp:nvSpPr>
        <dsp:cNvPr id="0" name=""/>
        <dsp:cNvSpPr/>
      </dsp:nvSpPr>
      <dsp:spPr>
        <a:xfrm rot="5436787" flipH="1" flipV="1">
          <a:off x="4007338" y="1171783"/>
          <a:ext cx="80890" cy="255375"/>
        </a:xfrm>
        <a:prstGeom prst="rightArrow">
          <a:avLst>
            <a:gd name="adj1" fmla="val 60000"/>
            <a:gd name="adj2" fmla="val 50000"/>
          </a:avLst>
        </a:prstGeom>
        <a:gradFill rotWithShape="0">
          <a:gsLst>
            <a:gs pos="0">
              <a:schemeClr val="accent3">
                <a:tint val="60000"/>
                <a:hueOff val="0"/>
                <a:satOff val="0"/>
                <a:lumOff val="0"/>
                <a:alphaOff val="0"/>
                <a:tint val="98000"/>
                <a:satMod val="110000"/>
                <a:lumMod val="104000"/>
              </a:schemeClr>
            </a:gs>
            <a:gs pos="69000">
              <a:schemeClr val="accent3">
                <a:tint val="60000"/>
                <a:hueOff val="0"/>
                <a:satOff val="0"/>
                <a:lumOff val="0"/>
                <a:alphaOff val="0"/>
                <a:shade val="88000"/>
                <a:satMod val="130000"/>
                <a:lumMod val="92000"/>
              </a:schemeClr>
            </a:gs>
            <a:gs pos="100000">
              <a:schemeClr val="accent3">
                <a:tint val="60000"/>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5400000">
        <a:off x="3971041" y="1283292"/>
        <a:ext cx="153225" cy="56623"/>
      </dsp:txXfrm>
    </dsp:sp>
    <dsp:sp modelId="{9EF47D54-9AFC-4C7F-B32F-C0B5208614CC}">
      <dsp:nvSpPr>
        <dsp:cNvPr id="0" name=""/>
        <dsp:cNvSpPr/>
      </dsp:nvSpPr>
      <dsp:spPr>
        <a:xfrm>
          <a:off x="8662798" y="2486188"/>
          <a:ext cx="2499428" cy="1499657"/>
        </a:xfrm>
        <a:prstGeom prst="roundRect">
          <a:avLst>
            <a:gd name="adj" fmla="val 10000"/>
          </a:avLst>
        </a:prstGeom>
        <a:gradFill rotWithShape="0">
          <a:gsLst>
            <a:gs pos="0">
              <a:schemeClr val="accent3">
                <a:hueOff val="0"/>
                <a:satOff val="0"/>
                <a:lumOff val="0"/>
                <a:alphaOff val="0"/>
                <a:tint val="98000"/>
                <a:satMod val="110000"/>
                <a:lumMod val="104000"/>
              </a:schemeClr>
            </a:gs>
            <a:gs pos="69000">
              <a:schemeClr val="accent3">
                <a:hueOff val="0"/>
                <a:satOff val="0"/>
                <a:lumOff val="0"/>
                <a:alphaOff val="0"/>
                <a:shade val="88000"/>
                <a:satMod val="130000"/>
                <a:lumMod val="92000"/>
              </a:schemeClr>
            </a:gs>
            <a:gs pos="100000">
              <a:schemeClr val="accent3">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1" i="0" kern="1200" dirty="0"/>
            <a:t>Repeaters</a:t>
          </a:r>
          <a:r>
            <a:rPr lang="en-US" sz="1300" b="0" i="0" kern="1200" dirty="0"/>
            <a:t>: Located on high points (Mountains, tall buildings, satellites) to </a:t>
          </a:r>
          <a:r>
            <a:rPr lang="en-US" sz="1300" b="1" i="0" kern="1200" dirty="0"/>
            <a:t>automatically relay signals</a:t>
          </a:r>
          <a:r>
            <a:rPr lang="en-US" sz="1300" b="0" i="0" kern="1200" dirty="0"/>
            <a:t>. Some have connections to the telephone system.</a:t>
          </a:r>
          <a:endParaRPr lang="en-US" sz="1300" kern="1200" dirty="0"/>
        </a:p>
      </dsp:txBody>
      <dsp:txXfrm>
        <a:off x="8706721" y="2530111"/>
        <a:ext cx="2411582" cy="1411811"/>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4.xml><?xml version="1.0" encoding="utf-8"?>
<dgm:layoutDef xmlns:dgm="http://schemas.openxmlformats.org/drawingml/2006/diagram" xmlns:a="http://schemas.openxmlformats.org/drawingml/2006/main" uniqueId="urn:microsoft.com/office/officeart/2016/7/layout/BasicProcessNew">
  <dgm:title val="Basic Process New"/>
  <dgm:desc val=""/>
  <dgm:catLst>
    <dgm:cat type="process"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fact="0.15"/>
      <dgm:constr type="h" for="ch" forName="sibTrans" op="equ"/>
    </dgm:constrLst>
    <dgm:ruleLst>
      <dgm:rule type="h" for="ch" forName="sibTrans" val="6.75" fact="NaN" max="NaN"/>
      <dgm:rule type="w" for="ch" forName="sibTrans" val="8.75" fact="NaN" max="NaN"/>
    </dgm:ruleLst>
    <dgm:forEach name="nodesForEach" axis="ch" ptType="node">
      <dgm:layoutNode name="node">
        <dgm:varLst>
          <dgm:bulletEnabled val="1"/>
        </dgm:varLst>
        <dgm:alg type="tx"/>
        <dgm:shape xmlns:r="http://schemas.openxmlformats.org/officeDocument/2006/relationships" type="rect" r:blip="">
          <dgm:adjLst>
            <dgm:adj idx="1" val="0.1"/>
          </dgm:adjLst>
        </dgm:shape>
        <dgm:presOf axis="desOrSelf" ptType="node"/>
        <dgm:constrLst>
          <dgm:constr type="h" refType="w" fact="0.6"/>
          <dgm:constr type="lMarg" val="12"/>
          <dgm:constr type="rMarg" val="12"/>
          <dgm:constr type="tMarg" val="12"/>
          <dgm:constr type="bMarg" val="12"/>
        </dgm:constrLst>
        <dgm:ruleLst>
          <dgm:rule type="primFontSz" val="11" fact="NaN" max="NaN"/>
          <dgm:rule type="primFontSz" val="18" fact="NaN" max="NaN"/>
          <dgm:rule type="h" val="NaN" fact="1.5" max="NaN"/>
          <dgm:rule type="primFontSz" val="11" fact="NaN" max="NaN"/>
          <dgm:rule type="h" val="INF" fact="NaN" max="NaN"/>
        </dgm:ruleLst>
      </dgm:layoutNode>
      <dgm:forEach name="sibTransForEach" axis="followSib" ptType="sibTrans" cnt="1">
        <dgm:layoutNode name="sibTransSpacerBeforeConnector" styleLbl="node1">
          <dgm:alg type="sp"/>
          <dgm:shape xmlns:r="http://schemas.openxmlformats.org/officeDocument/2006/relationships" r:blip="">
            <dgm:adjLst/>
          </dgm:shape>
          <dgm:constrLst>
            <dgm:constr type="w" val="4.5"/>
          </dgm:constrLst>
          <dgm:presOf/>
          <dgm:ruleLst>
            <dgm:rule type="w" val="4.5" fact="NaN" max="NaN"/>
          </dgm:ruleLst>
        </dgm:layoutNode>
        <dgm:layoutNode name="sibTrans" styleLbl="node1">
          <dgm:alg type="sp"/>
          <dgm:shape xmlns:r="http://schemas.openxmlformats.org/officeDocument/2006/relationships" type="rightArrow" r:blip="">
            <dgm:adjLst>
              <dgm:adj idx="1" val="0.5"/>
            </dgm:adjLst>
          </dgm:shape>
          <dgm:presOf axis="self"/>
          <dgm:constrLst>
            <dgm:constr type="h" val="6.75"/>
          </dgm:constrLst>
          <dgm:ruleLst>
            <dgm:rule type="h" val="6.75" fact="NaN" max="NaN"/>
            <dgm:rule type="w" val="8.75" fact="NaN" max="NaN"/>
          </dgm:ruleLst>
        </dgm:layoutNode>
        <dgm:layoutNode name="sibTransSpacerAfterConnector">
          <dgm:alg type="sp"/>
          <dgm:shape xmlns:r="http://schemas.openxmlformats.org/officeDocument/2006/relationships" r:blip="">
            <dgm:adjLst/>
          </dgm:shape>
          <dgm:constrLst>
            <dgm:constr type="w" val="4.5"/>
          </dgm:constrLst>
          <dgm:presOf/>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6.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AD29B2D-8EF7-4E3E-A3DD-E789FF4C1681}" type="datetimeFigureOut">
              <a:rPr lang="en-US" smtClean="0"/>
              <a:t>12/9/2023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C317C2-8FD4-4327-AD77-224EB8B6EB39}" type="slidenum">
              <a:rPr lang="en-US" smtClean="0"/>
              <a:t>‹#›</a:t>
            </a:fld>
            <a:endParaRPr lang="en-US"/>
          </a:p>
        </p:txBody>
      </p:sp>
    </p:spTree>
    <p:extLst>
      <p:ext uri="{BB962C8B-B14F-4D97-AF65-F5344CB8AC3E}">
        <p14:creationId xmlns:p14="http://schemas.microsoft.com/office/powerpoint/2010/main" val="41582569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74423" y="802298"/>
            <a:ext cx="8637073" cy="2920713"/>
          </a:xfrm>
        </p:spPr>
        <p:txBody>
          <a:bodyPr bIns="0" anchor="b">
            <a:normAutofit/>
          </a:bodyPr>
          <a:lstStyle>
            <a:lvl1pPr algn="ctr">
              <a:defRPr sz="6600"/>
            </a:lvl1pPr>
          </a:lstStyle>
          <a:p>
            <a:r>
              <a:rPr lang="en-US"/>
              <a:t>Click to edit Master title style</a:t>
            </a:r>
            <a:endParaRPr lang="en-US" dirty="0"/>
          </a:p>
        </p:txBody>
      </p:sp>
      <p:sp>
        <p:nvSpPr>
          <p:cNvPr id="3" name="Subtitle 2"/>
          <p:cNvSpPr>
            <a:spLocks noGrp="1"/>
          </p:cNvSpPr>
          <p:nvPr>
            <p:ph type="subTitle" idx="1"/>
          </p:nvPr>
        </p:nvSpPr>
        <p:spPr>
          <a:xfrm>
            <a:off x="1774424" y="3724074"/>
            <a:ext cx="8637072" cy="977621"/>
          </a:xfrm>
        </p:spPr>
        <p:txBody>
          <a:bodyPr tIns="91440" bIns="91440">
            <a:normAutofit/>
          </a:bodyPr>
          <a:lstStyle>
            <a:lvl1pPr marL="0" indent="0" algn="ctr">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201A65B-103E-4EF4-8EDA-5CB96EF3899C}" type="datetime1">
              <a:rPr lang="en-US" smtClean="0"/>
              <a:t>12/9/2023</a:t>
            </a:fld>
            <a:endParaRPr lang="en-US"/>
          </a:p>
        </p:txBody>
      </p:sp>
      <p:sp>
        <p:nvSpPr>
          <p:cNvPr id="5" name="Footer Placeholder 4"/>
          <p:cNvSpPr>
            <a:spLocks noGrp="1"/>
          </p:cNvSpPr>
          <p:nvPr>
            <p:ph type="ftr" sz="quarter" idx="11"/>
          </p:nvPr>
        </p:nvSpPr>
        <p:spPr>
          <a:xfrm>
            <a:off x="1451579" y="329307"/>
            <a:ext cx="5626774" cy="309201"/>
          </a:xfrm>
        </p:spPr>
        <p:txBody>
          <a:bodyPr/>
          <a:lstStyle/>
          <a:p>
            <a:endParaRPr lang="en-US"/>
          </a:p>
        </p:txBody>
      </p:sp>
      <p:sp>
        <p:nvSpPr>
          <p:cNvPr id="6" name="Slide Number Placeholder 5"/>
          <p:cNvSpPr>
            <a:spLocks noGrp="1"/>
          </p:cNvSpPr>
          <p:nvPr>
            <p:ph type="sldNum" sz="quarter" idx="12"/>
          </p:nvPr>
        </p:nvSpPr>
        <p:spPr>
          <a:xfrm>
            <a:off x="476834" y="798973"/>
            <a:ext cx="811019" cy="503578"/>
          </a:xfrm>
        </p:spPr>
        <p:txBody>
          <a:bodyPr/>
          <a:lstStyle/>
          <a:p>
            <a:fld id="{6CB39E08-E0E5-4B1A-8F7D-08FE7678A3B6}" type="slidenum">
              <a:rPr lang="en-US" smtClean="0"/>
              <a:t>‹#›</a:t>
            </a:fld>
            <a:endParaRPr lang="en-US"/>
          </a:p>
        </p:txBody>
      </p:sp>
    </p:spTree>
    <p:extLst>
      <p:ext uri="{BB962C8B-B14F-4D97-AF65-F5344CB8AC3E}">
        <p14:creationId xmlns:p14="http://schemas.microsoft.com/office/powerpoint/2010/main" val="38729642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7D86F31-20D0-4902-9671-C647F60AB967}" type="datetime1">
              <a:rPr lang="en-US" smtClean="0"/>
              <a:t>12/9/2023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B39E08-E0E5-4B1A-8F7D-08FE7678A3B6}" type="slidenum">
              <a:rPr lang="en-US" smtClean="0"/>
              <a:t>‹#›</a:t>
            </a:fld>
            <a:endParaRPr lang="en-US"/>
          </a:p>
        </p:txBody>
      </p:sp>
    </p:spTree>
    <p:extLst>
      <p:ext uri="{BB962C8B-B14F-4D97-AF65-F5344CB8AC3E}">
        <p14:creationId xmlns:p14="http://schemas.microsoft.com/office/powerpoint/2010/main" val="9806923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27052"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518654"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CA280E-2C6C-480B-BDE3-3B7D9F8D8E7E}" type="datetime1">
              <a:rPr lang="en-US" smtClean="0"/>
              <a:t>12/9/2023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B39E08-E0E5-4B1A-8F7D-08FE7678A3B6}" type="slidenum">
              <a:rPr lang="en-US" smtClean="0"/>
              <a:t>‹#›</a:t>
            </a:fld>
            <a:endParaRPr lang="en-US"/>
          </a:p>
        </p:txBody>
      </p:sp>
    </p:spTree>
    <p:extLst>
      <p:ext uri="{BB962C8B-B14F-4D97-AF65-F5344CB8AC3E}">
        <p14:creationId xmlns:p14="http://schemas.microsoft.com/office/powerpoint/2010/main" val="28566352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2931B9A-EAF2-48E8-8EEB-D89314F94309}" type="datetime1">
              <a:rPr lang="en-US" smtClean="0"/>
              <a:t>12/9/2023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B39E08-E0E5-4B1A-8F7D-08FE7678A3B6}" type="slidenum">
              <a:rPr lang="en-US" smtClean="0"/>
              <a:t>‹#›</a:t>
            </a:fld>
            <a:endParaRPr lang="en-US"/>
          </a:p>
        </p:txBody>
      </p:sp>
    </p:spTree>
    <p:extLst>
      <p:ext uri="{BB962C8B-B14F-4D97-AF65-F5344CB8AC3E}">
        <p14:creationId xmlns:p14="http://schemas.microsoft.com/office/powerpoint/2010/main" val="31391184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74423" y="1756130"/>
            <a:ext cx="8643154" cy="1969007"/>
          </a:xfrm>
        </p:spPr>
        <p:txBody>
          <a:bodyPr anchor="b">
            <a:normAutofit/>
          </a:bodyPr>
          <a:lstStyle>
            <a:lvl1pPr algn="ctr">
              <a:defRPr sz="3600"/>
            </a:lvl1pPr>
          </a:lstStyle>
          <a:p>
            <a:r>
              <a:rPr lang="en-US"/>
              <a:t>Click to edit Master title style</a:t>
            </a:r>
            <a:endParaRPr lang="en-US" dirty="0"/>
          </a:p>
        </p:txBody>
      </p:sp>
      <p:sp>
        <p:nvSpPr>
          <p:cNvPr id="3" name="Text Placeholder 2"/>
          <p:cNvSpPr>
            <a:spLocks noGrp="1"/>
          </p:cNvSpPr>
          <p:nvPr>
            <p:ph type="body" idx="1"/>
          </p:nvPr>
        </p:nvSpPr>
        <p:spPr>
          <a:xfrm>
            <a:off x="1774423" y="3725137"/>
            <a:ext cx="8643154" cy="1093987"/>
          </a:xfrm>
        </p:spPr>
        <p:txBody>
          <a:bodyPr tIns="91440">
            <a:normAutofit/>
          </a:bodyPr>
          <a:lstStyle>
            <a:lvl1pPr marL="0" indent="0" algn="ctr">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C45D6EE-213A-4BA4-AB44-15C1F1C093BF}" type="datetime1">
              <a:rPr lang="en-US" smtClean="0"/>
              <a:t>12/9/2023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B39E08-E0E5-4B1A-8F7D-08FE7678A3B6}" type="slidenum">
              <a:rPr lang="en-US" smtClean="0"/>
              <a:t>‹#›</a:t>
            </a:fld>
            <a:endParaRPr lang="en-US"/>
          </a:p>
        </p:txBody>
      </p:sp>
    </p:spTree>
    <p:extLst>
      <p:ext uri="{BB962C8B-B14F-4D97-AF65-F5344CB8AC3E}">
        <p14:creationId xmlns:p14="http://schemas.microsoft.com/office/powerpoint/2010/main" val="21909458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293577"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488654" cy="34485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54140" y="2017343"/>
            <a:ext cx="4488654" cy="3441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ADE4DE4-C49C-41C6-86C2-92D10BF34698}" type="datetime1">
              <a:rPr lang="en-US" smtClean="0"/>
              <a:t>12/9/2023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B39E08-E0E5-4B1A-8F7D-08FE7678A3B6}" type="slidenum">
              <a:rPr lang="en-US" smtClean="0"/>
              <a:t>‹#›</a:t>
            </a:fld>
            <a:endParaRPr lang="en-US"/>
          </a:p>
        </p:txBody>
      </p:sp>
    </p:spTree>
    <p:extLst>
      <p:ext uri="{BB962C8B-B14F-4D97-AF65-F5344CB8AC3E}">
        <p14:creationId xmlns:p14="http://schemas.microsoft.com/office/powerpoint/2010/main" val="29604241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295603"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488794"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47191" y="2824269"/>
            <a:ext cx="4488794"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56025" y="2023003"/>
            <a:ext cx="4488794"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56025" y="2821491"/>
            <a:ext cx="4488794"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F7EA615-F55C-4190-AC1D-0869E0801FD7}" type="datetime1">
              <a:rPr lang="en-US" smtClean="0"/>
              <a:t>12/9/2023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CB39E08-E0E5-4B1A-8F7D-08FE7678A3B6}" type="slidenum">
              <a:rPr lang="en-US" smtClean="0"/>
              <a:t>‹#›</a:t>
            </a:fld>
            <a:endParaRPr lang="en-US"/>
          </a:p>
        </p:txBody>
      </p:sp>
    </p:spTree>
    <p:extLst>
      <p:ext uri="{BB962C8B-B14F-4D97-AF65-F5344CB8AC3E}">
        <p14:creationId xmlns:p14="http://schemas.microsoft.com/office/powerpoint/2010/main" val="12359395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0B9232A-E7A7-40A5-A8B8-A3BC836B5730}" type="datetime1">
              <a:rPr lang="en-US" smtClean="0"/>
              <a:t>12/9/2023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CB39E08-E0E5-4B1A-8F7D-08FE7678A3B6}" type="slidenum">
              <a:rPr lang="en-US" smtClean="0"/>
              <a:t>‹#›</a:t>
            </a:fld>
            <a:endParaRPr lang="en-US"/>
          </a:p>
        </p:txBody>
      </p:sp>
    </p:spTree>
    <p:extLst>
      <p:ext uri="{BB962C8B-B14F-4D97-AF65-F5344CB8AC3E}">
        <p14:creationId xmlns:p14="http://schemas.microsoft.com/office/powerpoint/2010/main" val="14838755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D1C3D3-E504-47E7-A485-F70AAB5C8D90}" type="datetime1">
              <a:rPr lang="en-US" smtClean="0"/>
              <a:t>12/9/2023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CB39E08-E0E5-4B1A-8F7D-08FE7678A3B6}" type="slidenum">
              <a:rPr lang="en-US" smtClean="0"/>
              <a:t>‹#›</a:t>
            </a:fld>
            <a:endParaRPr lang="en-US"/>
          </a:p>
        </p:txBody>
      </p:sp>
    </p:spTree>
    <p:extLst>
      <p:ext uri="{BB962C8B-B14F-4D97-AF65-F5344CB8AC3E}">
        <p14:creationId xmlns:p14="http://schemas.microsoft.com/office/powerpoint/2010/main" val="42168307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2961967" cy="2406518"/>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4730324" y="798974"/>
            <a:ext cx="6012470"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2961967"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D72060B-E106-418D-A949-BB482D185FAF}" type="datetime1">
              <a:rPr lang="en-US" smtClean="0"/>
              <a:t>12/9/2023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B39E08-E0E5-4B1A-8F7D-08FE7678A3B6}" type="slidenum">
              <a:rPr lang="en-US" smtClean="0"/>
              <a:t>‹#›</a:t>
            </a:fld>
            <a:endParaRPr lang="en-US"/>
          </a:p>
        </p:txBody>
      </p:sp>
    </p:spTree>
    <p:extLst>
      <p:ext uri="{BB962C8B-B14F-4D97-AF65-F5344CB8AC3E}">
        <p14:creationId xmlns:p14="http://schemas.microsoft.com/office/powerpoint/2010/main" val="15996551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7477387" y="482170"/>
            <a:ext cx="4074533" cy="5149101"/>
            <a:chOff x="7477387" y="482170"/>
            <a:chExt cx="4074533" cy="5149101"/>
          </a:xfrm>
        </p:grpSpPr>
        <p:sp>
          <p:nvSpPr>
            <p:cNvPr id="18" name="Rectangle 17"/>
            <p:cNvSpPr/>
            <p:nvPr/>
          </p:nvSpPr>
          <p:spPr>
            <a:xfrm>
              <a:off x="7477387" y="482170"/>
              <a:ext cx="4074533" cy="5149101"/>
            </a:xfrm>
            <a:prstGeom prst="rect">
              <a:avLst/>
            </a:prstGeom>
            <a:blipFill dpi="0" rotWithShape="1">
              <a:blip r:embed="rId2">
                <a:alphaModFix amt="30000"/>
              </a:blip>
              <a:srcRect/>
              <a:tile tx="0" ty="0" sx="100000" sy="100000" flip="none" algn="ctr"/>
            </a:blip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extrusionH="76200" contourW="12700" prstMaterial="matte">
              <a:bevelT w="152400" h="50800" prst="softRound"/>
              <a:extrusionClr>
                <a:schemeClr val="tx2"/>
              </a:extrusionClr>
              <a:contourClr>
                <a:schemeClr val="bg2"/>
              </a:contourClr>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90446" y="812506"/>
              <a:ext cx="3450289" cy="4466452"/>
            </a:xfrm>
            <a:prstGeom prst="rect">
              <a:avLst/>
            </a:prstGeom>
            <a:gradFill>
              <a:gsLst>
                <a:gs pos="0">
                  <a:srgbClr val="DADADA"/>
                </a:gs>
                <a:gs pos="100000">
                  <a:srgbClr val="FFFFFE"/>
                </a:gs>
              </a:gsLst>
              <a:lin ang="16200000" scaled="0"/>
            </a:gradFill>
            <a:ln w="38100" cmpd="sng">
              <a:solidFill>
                <a:schemeClr val="tx2">
                  <a:lumMod val="25000"/>
                </a:schemeClr>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2"/>
            <a:ext cx="5532328" cy="1922299"/>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50000"/>
              <a:lumOff val="50000"/>
              <a:alpha val="80000"/>
            </a:schemeClr>
          </a:solidFill>
          <a:ln w="9525" cap="sq">
            <a:noFill/>
            <a:miter lim="800000"/>
          </a:ln>
          <a:effectLst/>
        </p:spPr>
        <p:txBody>
          <a:bodyPr vert="horz" lIns="91440" tIns="45720" rIns="91440" bIns="45720" rtlCol="0" anchor="t">
            <a:normAutofit/>
          </a:bodyPr>
          <a:lstStyle>
            <a:lvl1pPr>
              <a:defRPr lang="en-US" sz="3200" dirty="0"/>
            </a:lvl1pPr>
          </a:lstStyle>
          <a:p>
            <a:pPr lvl="0" algn="ctr"/>
            <a:r>
              <a:rPr lang="en-US"/>
              <a:t>Click icon to add picture</a:t>
            </a:r>
            <a:endParaRPr lang="en-US" dirty="0"/>
          </a:p>
        </p:txBody>
      </p:sp>
      <p:sp>
        <p:nvSpPr>
          <p:cNvPr id="4" name="Text Placeholder 3"/>
          <p:cNvSpPr>
            <a:spLocks noGrp="1"/>
          </p:cNvSpPr>
          <p:nvPr>
            <p:ph type="body" sz="half" idx="2"/>
          </p:nvPr>
        </p:nvSpPr>
        <p:spPr>
          <a:xfrm>
            <a:off x="1450329" y="3059600"/>
            <a:ext cx="5524404" cy="2090134"/>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55523386-9F57-40D9-AF18-2106D3B61DB9}" type="datetime1">
              <a:rPr lang="en-US" smtClean="0"/>
              <a:t>12/9/2023</a:t>
            </a:fld>
            <a:endParaRPr lang="en-US"/>
          </a:p>
        </p:txBody>
      </p:sp>
      <p:sp>
        <p:nvSpPr>
          <p:cNvPr id="6" name="Footer Placeholder 5"/>
          <p:cNvSpPr>
            <a:spLocks noGrp="1"/>
          </p:cNvSpPr>
          <p:nvPr>
            <p:ph type="ftr" sz="quarter" idx="11"/>
          </p:nvPr>
        </p:nvSpPr>
        <p:spPr>
          <a:xfrm>
            <a:off x="1447382" y="318640"/>
            <a:ext cx="5541004" cy="320931"/>
          </a:xfrm>
        </p:spPr>
        <p:txBody>
          <a:bodyPr/>
          <a:lstStyle/>
          <a:p>
            <a:endParaRPr lang="en-US"/>
          </a:p>
        </p:txBody>
      </p:sp>
      <p:sp>
        <p:nvSpPr>
          <p:cNvPr id="7" name="Slide Number Placeholder 6"/>
          <p:cNvSpPr>
            <a:spLocks noGrp="1"/>
          </p:cNvSpPr>
          <p:nvPr>
            <p:ph type="sldNum" sz="quarter" idx="12"/>
          </p:nvPr>
        </p:nvSpPr>
        <p:spPr/>
        <p:txBody>
          <a:bodyPr/>
          <a:lstStyle/>
          <a:p>
            <a:fld id="{6CB39E08-E0E5-4B1A-8F7D-08FE7678A3B6}" type="slidenum">
              <a:rPr lang="en-US" smtClean="0"/>
              <a:t>‹#›</a:t>
            </a:fld>
            <a:endParaRPr lang="en-US"/>
          </a:p>
        </p:txBody>
      </p:sp>
    </p:spTree>
    <p:extLst>
      <p:ext uri="{BB962C8B-B14F-4D97-AF65-F5344CB8AC3E}">
        <p14:creationId xmlns:p14="http://schemas.microsoft.com/office/powerpoint/2010/main" val="19901881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51579" y="804519"/>
            <a:ext cx="9291215" cy="104923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291215"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42079"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D531A08A-5AD7-4902-B813-594A9A15E52D}" type="datetime1">
              <a:rPr lang="en-US" smtClean="0"/>
              <a:t>12/9/2023</a:t>
            </a:fld>
            <a:endParaRPr lang="en-US" dirty="0"/>
          </a:p>
        </p:txBody>
      </p:sp>
      <p:sp>
        <p:nvSpPr>
          <p:cNvPr id="5" name="Footer Placeholder 4"/>
          <p:cNvSpPr>
            <a:spLocks noGrp="1"/>
          </p:cNvSpPr>
          <p:nvPr>
            <p:ph type="ftr" sz="quarter" idx="3"/>
          </p:nvPr>
        </p:nvSpPr>
        <p:spPr>
          <a:xfrm>
            <a:off x="1451579" y="329307"/>
            <a:ext cx="5626774"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6CB39E08-E0E5-4B1A-8F7D-08FE7678A3B6}" type="slidenum">
              <a:rPr lang="en-US" smtClean="0"/>
              <a:pPr/>
              <a:t>‹#›</a:t>
            </a:fld>
            <a:endParaRPr lang="en-US"/>
          </a:p>
        </p:txBody>
      </p:sp>
      <p:sp>
        <p:nvSpPr>
          <p:cNvPr id="9" name="Rectangle 8"/>
          <p:cNvSpPr/>
          <p:nvPr/>
        </p:nvSpPr>
        <p:spPr>
          <a:xfrm>
            <a:off x="0" y="3622291"/>
            <a:ext cx="12192000" cy="2505984"/>
          </a:xfrm>
          <a:prstGeom prst="rect">
            <a:avLst/>
          </a:prstGeom>
          <a:gradFill flip="none" rotWithShape="1">
            <a:gsLst>
              <a:gs pos="0">
                <a:schemeClr val="bg2">
                  <a:alpha val="0"/>
                </a:schemeClr>
              </a:gs>
              <a:gs pos="100000">
                <a:schemeClr val="bg2">
                  <a:alpha val="8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0" name="Picture 9"/>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a:xfrm>
            <a:off x="0" y="6129338"/>
            <a:ext cx="12192000" cy="742950"/>
          </a:xfrm>
          <a:prstGeom prst="rect">
            <a:avLst/>
          </a:prstGeom>
        </p:spPr>
      </p:pic>
      <p:cxnSp>
        <p:nvCxnSpPr>
          <p:cNvPr id="12" name="Straight Connector 11"/>
          <p:cNvCxnSpPr/>
          <p:nvPr/>
        </p:nvCxnSpPr>
        <p:spPr>
          <a:xfrm>
            <a:off x="0" y="6138142"/>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61496206"/>
      </p:ext>
    </p:extLst>
  </p:cSld>
  <p:clrMap bg1="dk1" tx1="lt1" bg2="dk2" tx2="lt2" accent1="accent1" accent2="accent2" accent3="accent3" accent4="accent4" accent5="accent5" accent6="accent6" hlink="hlink" folHlink="folHlink"/>
  <p:sldLayoutIdLst>
    <p:sldLayoutId id="2147483806" r:id="rId1"/>
    <p:sldLayoutId id="2147483807" r:id="rId2"/>
    <p:sldLayoutId id="2147483808" r:id="rId3"/>
    <p:sldLayoutId id="2147483809" r:id="rId4"/>
    <p:sldLayoutId id="2147483810" r:id="rId5"/>
    <p:sldLayoutId id="2147483811" r:id="rId6"/>
    <p:sldLayoutId id="2147483812" r:id="rId7"/>
    <p:sldLayoutId id="2147483813" r:id="rId8"/>
    <p:sldLayoutId id="2147483814" r:id="rId9"/>
    <p:sldLayoutId id="2147483815" r:id="rId10"/>
    <p:sldLayoutId id="2147483816" r:id="rId11"/>
  </p:sldLayoutIdLst>
  <p:hf sldNum="0" hdr="0" dt="0"/>
  <p:txStyles>
    <p:titleStyle>
      <a:lvl1pPr algn="ctr" defTabSz="914400" rtl="0" eaLnBrk="1" latinLnBrk="0" hangingPunct="1">
        <a:lnSpc>
          <a:spcPct val="90000"/>
        </a:lnSpc>
        <a:spcBef>
          <a:spcPct val="0"/>
        </a:spcBef>
        <a:buNone/>
        <a:defRPr sz="3200" b="0" i="0" kern="1200" cap="all">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1.jpg"/><Relationship Id="rId1" Type="http://schemas.openxmlformats.org/officeDocument/2006/relationships/slideLayout" Target="../slideLayouts/slideLayout4.xml"/><Relationship Id="rId4" Type="http://schemas.openxmlformats.org/officeDocument/2006/relationships/image" Target="../media/image11.gif"/></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28.svg"/></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30.svg"/></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32.svg"/></Relationships>
</file>

<file path=ppt/slides/_rels/slide2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34.svg"/></Relationships>
</file>

<file path=ppt/slides/_rels/slide2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36.sv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38.svg"/></Relationships>
</file>

<file path=ppt/slides/_rels/slide3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0.svg"/></Relationships>
</file>

<file path=ppt/slides/_rels/slide3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28.sv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8" Type="http://schemas.openxmlformats.org/officeDocument/2006/relationships/image" Target="../media/image57.jpg"/><Relationship Id="rId3" Type="http://schemas.openxmlformats.org/officeDocument/2006/relationships/diagramLayout" Target="../diagrams/layout6.xml"/><Relationship Id="rId7" Type="http://schemas.openxmlformats.org/officeDocument/2006/relationships/image" Target="../media/image56.jpg"/><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10" Type="http://schemas.openxmlformats.org/officeDocument/2006/relationships/image" Target="../media/image59.jpg"/><Relationship Id="rId4" Type="http://schemas.openxmlformats.org/officeDocument/2006/relationships/diagramQuickStyle" Target="../diagrams/quickStyle6.xml"/><Relationship Id="rId9" Type="http://schemas.openxmlformats.org/officeDocument/2006/relationships/image" Target="../media/image58.jp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1.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blue and black line&#10;&#10;Description automatically generated">
            <a:extLst>
              <a:ext uri="{FF2B5EF4-FFF2-40B4-BE49-F238E27FC236}">
                <a16:creationId xmlns:a16="http://schemas.microsoft.com/office/drawing/2014/main" id="{16254747-2D3A-7370-45A1-C8E2064E49B2}"/>
              </a:ext>
            </a:extLst>
          </p:cNvPr>
          <p:cNvPicPr>
            <a:picLocks noChangeAspect="1"/>
          </p:cNvPicPr>
          <p:nvPr/>
        </p:nvPicPr>
        <p:blipFill rotWithShape="1">
          <a:blip r:embed="rId2"/>
          <a:srcRect t="20490" b="18035"/>
          <a:stretch/>
        </p:blipFill>
        <p:spPr>
          <a:xfrm>
            <a:off x="20" y="10"/>
            <a:ext cx="12191981" cy="6857990"/>
          </a:xfrm>
          <a:prstGeom prst="rect">
            <a:avLst/>
          </a:prstGeom>
        </p:spPr>
      </p:pic>
      <p:sp>
        <p:nvSpPr>
          <p:cNvPr id="2" name="Title 1">
            <a:extLst>
              <a:ext uri="{FF2B5EF4-FFF2-40B4-BE49-F238E27FC236}">
                <a16:creationId xmlns:a16="http://schemas.microsoft.com/office/drawing/2014/main" id="{76C31101-7EEF-0FBB-0E17-5C9140BB5AF6}"/>
              </a:ext>
            </a:extLst>
          </p:cNvPr>
          <p:cNvSpPr>
            <a:spLocks noGrp="1"/>
          </p:cNvSpPr>
          <p:nvPr>
            <p:ph type="ctrTitle"/>
          </p:nvPr>
        </p:nvSpPr>
        <p:spPr>
          <a:xfrm>
            <a:off x="6743699" y="952500"/>
            <a:ext cx="4854071" cy="3893582"/>
          </a:xfrm>
        </p:spPr>
        <p:txBody>
          <a:bodyPr>
            <a:normAutofit/>
          </a:bodyPr>
          <a:lstStyle/>
          <a:p>
            <a:pPr algn="r"/>
            <a:r>
              <a:rPr lang="en-US">
                <a:solidFill>
                  <a:srgbClr val="FFFFFF"/>
                </a:solidFill>
              </a:rPr>
              <a:t>Radio Merit Badge</a:t>
            </a:r>
          </a:p>
        </p:txBody>
      </p:sp>
      <p:sp>
        <p:nvSpPr>
          <p:cNvPr id="3" name="Subtitle 2">
            <a:extLst>
              <a:ext uri="{FF2B5EF4-FFF2-40B4-BE49-F238E27FC236}">
                <a16:creationId xmlns:a16="http://schemas.microsoft.com/office/drawing/2014/main" id="{18100B13-6D79-A1F7-8A40-657C8AB4974A}"/>
              </a:ext>
            </a:extLst>
          </p:cNvPr>
          <p:cNvSpPr>
            <a:spLocks noGrp="1"/>
          </p:cNvSpPr>
          <p:nvPr>
            <p:ph type="subTitle" idx="1"/>
          </p:nvPr>
        </p:nvSpPr>
        <p:spPr>
          <a:xfrm>
            <a:off x="6743699" y="4846083"/>
            <a:ext cx="4872618" cy="1211818"/>
          </a:xfrm>
        </p:spPr>
        <p:txBody>
          <a:bodyPr anchor="b">
            <a:normAutofit fontScale="92500" lnSpcReduction="10000"/>
          </a:bodyPr>
          <a:lstStyle/>
          <a:p>
            <a:pPr algn="r">
              <a:lnSpc>
                <a:spcPct val="110000"/>
              </a:lnSpc>
            </a:pPr>
            <a:r>
              <a:rPr lang="en-US" sz="1700">
                <a:solidFill>
                  <a:srgbClr val="FFFFFF"/>
                </a:solidFill>
              </a:rPr>
              <a:t>Presented by:  Shane McCracken</a:t>
            </a:r>
          </a:p>
          <a:p>
            <a:pPr algn="r">
              <a:lnSpc>
                <a:spcPct val="110000"/>
              </a:lnSpc>
            </a:pPr>
            <a:r>
              <a:rPr lang="en-US" sz="1700">
                <a:solidFill>
                  <a:srgbClr val="FFFFFF"/>
                </a:solidFill>
              </a:rPr>
              <a:t>Troop 229</a:t>
            </a:r>
          </a:p>
          <a:p>
            <a:pPr algn="r">
              <a:lnSpc>
                <a:spcPct val="110000"/>
              </a:lnSpc>
            </a:pPr>
            <a:r>
              <a:rPr lang="en-US" sz="1700">
                <a:solidFill>
                  <a:srgbClr val="FFFFFF"/>
                </a:solidFill>
              </a:rPr>
              <a:t>Independence, MO</a:t>
            </a:r>
          </a:p>
        </p:txBody>
      </p:sp>
      <p:sp>
        <p:nvSpPr>
          <p:cNvPr id="7" name="Footer Placeholder 6">
            <a:extLst>
              <a:ext uri="{FF2B5EF4-FFF2-40B4-BE49-F238E27FC236}">
                <a16:creationId xmlns:a16="http://schemas.microsoft.com/office/drawing/2014/main" id="{48D4981E-7E7B-B7CA-230F-6D98BE7B75A2}"/>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586931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E585B39-3F91-4716-B99B-F2F8519F4D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622291"/>
            <a:ext cx="12192000" cy="2505984"/>
          </a:xfrm>
          <a:prstGeom prst="rect">
            <a:avLst/>
          </a:prstGeom>
          <a:gradFill flip="none" rotWithShape="1">
            <a:gsLst>
              <a:gs pos="0">
                <a:schemeClr val="bg2">
                  <a:alpha val="0"/>
                </a:schemeClr>
              </a:gs>
              <a:gs pos="100000">
                <a:schemeClr val="bg2">
                  <a:alpha val="8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15" name="Picture 14">
            <a:extLst>
              <a:ext uri="{FF2B5EF4-FFF2-40B4-BE49-F238E27FC236}">
                <a16:creationId xmlns:a16="http://schemas.microsoft.com/office/drawing/2014/main" id="{4B1AA877-09FE-4988-B95D-729E4F2BC96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a:xfrm>
            <a:off x="0" y="6129338"/>
            <a:ext cx="12192000" cy="742950"/>
          </a:xfrm>
          <a:prstGeom prst="rect">
            <a:avLst/>
          </a:prstGeom>
        </p:spPr>
      </p:pic>
      <p:cxnSp>
        <p:nvCxnSpPr>
          <p:cNvPr id="17" name="Straight Connector 16">
            <a:extLst>
              <a:ext uri="{FF2B5EF4-FFF2-40B4-BE49-F238E27FC236}">
                <a16:creationId xmlns:a16="http://schemas.microsoft.com/office/drawing/2014/main" id="{66034D98-8665-421D-8716-7748C50B977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8142"/>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CAFE644B-D313-8AEB-39F6-BE17F414E8D7}"/>
              </a:ext>
            </a:extLst>
          </p:cNvPr>
          <p:cNvSpPr>
            <a:spLocks noGrp="1"/>
          </p:cNvSpPr>
          <p:nvPr>
            <p:ph type="title"/>
          </p:nvPr>
        </p:nvSpPr>
        <p:spPr>
          <a:xfrm>
            <a:off x="1776729" y="4459039"/>
            <a:ext cx="8643011" cy="551528"/>
          </a:xfrm>
        </p:spPr>
        <p:txBody>
          <a:bodyPr vert="horz" lIns="91440" tIns="45720" rIns="91440" bIns="0" rtlCol="0" anchor="b">
            <a:normAutofit/>
          </a:bodyPr>
          <a:lstStyle/>
          <a:p>
            <a:r>
              <a:rPr lang="en-US" sz="3600"/>
              <a:t>Radio Waves</a:t>
            </a:r>
          </a:p>
        </p:txBody>
      </p:sp>
      <p:pic>
        <p:nvPicPr>
          <p:cNvPr id="6" name="Content Placeholder 5" descr="Diagram of a diagram of a sky wave&#10;&#10;Description automatically generated">
            <a:extLst>
              <a:ext uri="{FF2B5EF4-FFF2-40B4-BE49-F238E27FC236}">
                <a16:creationId xmlns:a16="http://schemas.microsoft.com/office/drawing/2014/main" id="{2C0EE0CC-B8A7-03C8-74CF-3574F8981C7D}"/>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771137" y="821810"/>
            <a:ext cx="4242437" cy="3139403"/>
          </a:xfrm>
          <a:prstGeom prst="rect">
            <a:avLst/>
          </a:prstGeom>
        </p:spPr>
      </p:pic>
      <p:pic>
        <p:nvPicPr>
          <p:cNvPr id="8" name="Content Placeholder 7" descr="A diagram of a radio wave&#10;&#10;Description automatically generated">
            <a:extLst>
              <a:ext uri="{FF2B5EF4-FFF2-40B4-BE49-F238E27FC236}">
                <a16:creationId xmlns:a16="http://schemas.microsoft.com/office/drawing/2014/main" id="{656CDE05-711F-0C5C-2E1D-308D15235EC9}"/>
              </a:ext>
            </a:extLst>
          </p:cNvPr>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6171060" y="1139837"/>
            <a:ext cx="4242437" cy="2503349"/>
          </a:xfrm>
          <a:prstGeom prst="rect">
            <a:avLst/>
          </a:prstGeom>
        </p:spPr>
      </p:pic>
      <p:sp>
        <p:nvSpPr>
          <p:cNvPr id="9" name="Footer Placeholder 8">
            <a:extLst>
              <a:ext uri="{FF2B5EF4-FFF2-40B4-BE49-F238E27FC236}">
                <a16:creationId xmlns:a16="http://schemas.microsoft.com/office/drawing/2014/main" id="{B6B2F7CA-7419-8E18-2A7D-C84B7FE7D50C}"/>
              </a:ext>
            </a:extLst>
          </p:cNvPr>
          <p:cNvSpPr>
            <a:spLocks noGrp="1"/>
          </p:cNvSpPr>
          <p:nvPr>
            <p:ph type="ftr" sz="quarter" idx="11"/>
          </p:nvPr>
        </p:nvSpPr>
        <p:spPr>
          <a:xfrm>
            <a:off x="11090879" y="0"/>
            <a:ext cx="1190021" cy="309201"/>
          </a:xfrm>
        </p:spPr>
        <p:txBody>
          <a:bodyPr/>
          <a:lstStyle/>
          <a:p>
            <a:r>
              <a:rPr lang="en-US" dirty="0"/>
              <a:t>Requirement: 2A</a:t>
            </a:r>
          </a:p>
          <a:p>
            <a:endParaRPr lang="en-US" dirty="0"/>
          </a:p>
        </p:txBody>
      </p:sp>
    </p:spTree>
    <p:extLst>
      <p:ext uri="{BB962C8B-B14F-4D97-AF65-F5344CB8AC3E}">
        <p14:creationId xmlns:p14="http://schemas.microsoft.com/office/powerpoint/2010/main" val="17849584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C6870151-9189-4C3A-8379-EF3D95827A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udio sound board">
            <a:extLst>
              <a:ext uri="{FF2B5EF4-FFF2-40B4-BE49-F238E27FC236}">
                <a16:creationId xmlns:a16="http://schemas.microsoft.com/office/drawing/2014/main" id="{E74C49D0-E9F9-C16C-36A2-88304D69878D}"/>
              </a:ext>
            </a:extLst>
          </p:cNvPr>
          <p:cNvPicPr>
            <a:picLocks noChangeAspect="1"/>
          </p:cNvPicPr>
          <p:nvPr/>
        </p:nvPicPr>
        <p:blipFill rotWithShape="1">
          <a:blip r:embed="rId2">
            <a:alphaModFix amt="50000"/>
            <a:grayscl/>
          </a:blip>
          <a:srcRect t="15728" r="-1" b="-1"/>
          <a:stretch/>
        </p:blipFill>
        <p:spPr>
          <a:xfrm>
            <a:off x="305" y="10"/>
            <a:ext cx="12191695" cy="6857990"/>
          </a:xfrm>
          <a:prstGeom prst="rect">
            <a:avLst/>
          </a:prstGeom>
        </p:spPr>
      </p:pic>
      <p:sp>
        <p:nvSpPr>
          <p:cNvPr id="14" name="Slide Number Placeholder 7">
            <a:extLst>
              <a:ext uri="{FF2B5EF4-FFF2-40B4-BE49-F238E27FC236}">
                <a16:creationId xmlns:a16="http://schemas.microsoft.com/office/drawing/2014/main" id="{123EA69C-102A-4DD0-9547-05DCD271D159}"/>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12301" y="443732"/>
            <a:ext cx="811019" cy="503578"/>
          </a:xfrm>
          <a:prstGeom prst="rect">
            <a:avLst/>
          </a:prstGeom>
        </p:spPr>
        <p:txBody>
          <a:bodyPr vert="horz" lIns="91440" tIns="45720" rIns="91440" bIns="45720" rtlCol="0" anchor="t"/>
          <a:lstStyle>
            <a:defPPr>
              <a:defRPr lang="en-US"/>
            </a:defPPr>
            <a:lvl1pPr marL="0" algn="r" defTabSz="457200" rtl="0" eaLnBrk="1" latinLnBrk="0" hangingPunct="1">
              <a:defRPr sz="28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16" name="Footer Placeholder 6">
            <a:extLst>
              <a:ext uri="{FF2B5EF4-FFF2-40B4-BE49-F238E27FC236}">
                <a16:creationId xmlns:a16="http://schemas.microsoft.com/office/drawing/2014/main" id="{6A862265-5CA3-4C40-8582-7534C3B03C2A}"/>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76636" y="540921"/>
            <a:ext cx="4973915" cy="309201"/>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
        <p:nvSpPr>
          <p:cNvPr id="18" name="Rectangle 17">
            <a:extLst>
              <a:ext uri="{FF2B5EF4-FFF2-40B4-BE49-F238E27FC236}">
                <a16:creationId xmlns:a16="http://schemas.microsoft.com/office/drawing/2014/main" id="{600EF80B-0391-4082-9AF5-F15B091B4C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93800"/>
            <a:ext cx="12192000" cy="5664199"/>
          </a:xfrm>
          <a:prstGeom prst="rect">
            <a:avLst/>
          </a:prstGeom>
          <a:gradFill flip="none" rotWithShape="1">
            <a:gsLst>
              <a:gs pos="0">
                <a:schemeClr val="bg2">
                  <a:lumMod val="87000"/>
                  <a:alpha val="4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5" name="Title 4">
            <a:extLst>
              <a:ext uri="{FF2B5EF4-FFF2-40B4-BE49-F238E27FC236}">
                <a16:creationId xmlns:a16="http://schemas.microsoft.com/office/drawing/2014/main" id="{7EB25394-8D84-32EC-B754-D874B67D1D57}"/>
              </a:ext>
            </a:extLst>
          </p:cNvPr>
          <p:cNvSpPr>
            <a:spLocks noGrp="1"/>
          </p:cNvSpPr>
          <p:nvPr>
            <p:ph type="title"/>
          </p:nvPr>
        </p:nvSpPr>
        <p:spPr>
          <a:xfrm>
            <a:off x="1130271" y="1193800"/>
            <a:ext cx="3193050" cy="4699000"/>
          </a:xfrm>
        </p:spPr>
        <p:txBody>
          <a:bodyPr anchor="ctr">
            <a:normAutofit/>
          </a:bodyPr>
          <a:lstStyle/>
          <a:p>
            <a:r>
              <a:rPr lang="en-US" sz="4800" dirty="0"/>
              <a:t>WWV and WWVH</a:t>
            </a:r>
          </a:p>
        </p:txBody>
      </p:sp>
      <p:cxnSp>
        <p:nvCxnSpPr>
          <p:cNvPr id="20" name="Straight Connector 19">
            <a:extLst>
              <a:ext uri="{FF2B5EF4-FFF2-40B4-BE49-F238E27FC236}">
                <a16:creationId xmlns:a16="http://schemas.microsoft.com/office/drawing/2014/main" id="{D33AC32D-5F44-45F7-A0BD-7C11A86BED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600200"/>
            <a:ext cx="0" cy="3657600"/>
          </a:xfrm>
          <a:prstGeom prst="line">
            <a:avLst/>
          </a:prstGeom>
          <a:ln w="317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sp>
        <p:nvSpPr>
          <p:cNvPr id="11" name="Content Placeholder 5">
            <a:extLst>
              <a:ext uri="{FF2B5EF4-FFF2-40B4-BE49-F238E27FC236}">
                <a16:creationId xmlns:a16="http://schemas.microsoft.com/office/drawing/2014/main" id="{BBC5F3F4-7CB9-0C08-F9FE-109719D53FC7}"/>
              </a:ext>
            </a:extLst>
          </p:cNvPr>
          <p:cNvSpPr>
            <a:spLocks noGrp="1"/>
          </p:cNvSpPr>
          <p:nvPr>
            <p:ph idx="1"/>
          </p:nvPr>
        </p:nvSpPr>
        <p:spPr>
          <a:xfrm>
            <a:off x="4976636" y="1193800"/>
            <a:ext cx="6085091" cy="4699000"/>
          </a:xfrm>
        </p:spPr>
        <p:txBody>
          <a:bodyPr anchor="ctr">
            <a:normAutofit/>
          </a:bodyPr>
          <a:lstStyle/>
          <a:p>
            <a:r>
              <a:rPr lang="en-US"/>
              <a:t>Radio station WWV is located in Fort Collins Colorado and WWVH is located in Hawaii.  Both provide precise time signals and transmit exactly on the frequencies of 5, 10, 15 and 25 </a:t>
            </a:r>
            <a:r>
              <a:rPr lang="en-US" err="1"/>
              <a:t>MHz.</a:t>
            </a:r>
            <a:r>
              <a:rPr lang="en-US"/>
              <a:t>  They also provide information on how well the Ionosphere is bouncing radio signals today.</a:t>
            </a:r>
          </a:p>
          <a:p>
            <a:pPr marL="0" indent="0">
              <a:buNone/>
            </a:pPr>
            <a:endParaRPr lang="en-US"/>
          </a:p>
          <a:p>
            <a:r>
              <a:rPr lang="en-US"/>
              <a:t>They can be used to set your clock, to calibrate your receiver and transmitter, and to see how well radio signals can travel to and from Colorado and Hawaii.</a:t>
            </a:r>
          </a:p>
        </p:txBody>
      </p:sp>
      <p:sp>
        <p:nvSpPr>
          <p:cNvPr id="22" name="Date Placeholder 1">
            <a:extLst>
              <a:ext uri="{FF2B5EF4-FFF2-40B4-BE49-F238E27FC236}">
                <a16:creationId xmlns:a16="http://schemas.microsoft.com/office/drawing/2014/main" id="{3FBF03E8-C602-4192-9C52-F84B29FDCC88}"/>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23229" y="6007878"/>
            <a:ext cx="3500715" cy="309201"/>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
        <p:nvSpPr>
          <p:cNvPr id="7" name="Footer Placeholder 6">
            <a:extLst>
              <a:ext uri="{FF2B5EF4-FFF2-40B4-BE49-F238E27FC236}">
                <a16:creationId xmlns:a16="http://schemas.microsoft.com/office/drawing/2014/main" id="{6AA7C499-4449-3FE3-3CCA-CA8E640338CD}"/>
              </a:ext>
            </a:extLst>
          </p:cNvPr>
          <p:cNvSpPr>
            <a:spLocks noGrp="1"/>
          </p:cNvSpPr>
          <p:nvPr>
            <p:ph type="ftr" sz="quarter" idx="11"/>
          </p:nvPr>
        </p:nvSpPr>
        <p:spPr>
          <a:xfrm>
            <a:off x="0" y="6672044"/>
            <a:ext cx="5626774" cy="309201"/>
          </a:xfrm>
        </p:spPr>
        <p:txBody>
          <a:bodyPr/>
          <a:lstStyle/>
          <a:p>
            <a:r>
              <a:rPr lang="en-US" dirty="0"/>
              <a:t>Requirement: 2B</a:t>
            </a:r>
          </a:p>
          <a:p>
            <a:endParaRPr lang="en-US" dirty="0"/>
          </a:p>
        </p:txBody>
      </p:sp>
    </p:spTree>
    <p:extLst>
      <p:ext uri="{BB962C8B-B14F-4D97-AF65-F5344CB8AC3E}">
        <p14:creationId xmlns:p14="http://schemas.microsoft.com/office/powerpoint/2010/main" val="39618192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9C51009-A09A-4689-8E6C-F8FC99E6A8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89D09D1-1AF9-0E77-4A2C-154730670828}"/>
              </a:ext>
            </a:extLst>
          </p:cNvPr>
          <p:cNvSpPr>
            <a:spLocks noGrp="1"/>
          </p:cNvSpPr>
          <p:nvPr>
            <p:ph type="title"/>
          </p:nvPr>
        </p:nvSpPr>
        <p:spPr>
          <a:xfrm>
            <a:off x="1249961" y="1600199"/>
            <a:ext cx="3173482" cy="4297680"/>
          </a:xfrm>
        </p:spPr>
        <p:txBody>
          <a:bodyPr anchor="ctr">
            <a:normAutofit/>
          </a:bodyPr>
          <a:lstStyle/>
          <a:p>
            <a:r>
              <a:rPr lang="en-US" b="1" i="0" dirty="0">
                <a:effectLst/>
                <a:latin typeface="Arial" panose="020B0604020202020204" pitchFamily="34" charset="0"/>
              </a:rPr>
              <a:t>Local vs DX</a:t>
            </a:r>
            <a:endParaRPr lang="en-US" dirty="0"/>
          </a:p>
        </p:txBody>
      </p:sp>
      <p:cxnSp>
        <p:nvCxnSpPr>
          <p:cNvPr id="10" name="Straight Connector 9">
            <a:extLst>
              <a:ext uri="{FF2B5EF4-FFF2-40B4-BE49-F238E27FC236}">
                <a16:creationId xmlns:a16="http://schemas.microsoft.com/office/drawing/2014/main" id="{9EC65442-F244-409C-BF44-C5D6472E810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600199"/>
            <a:ext cx="0" cy="429768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C72EC997-05D9-B603-7DF8-02B6ACF23119}"/>
              </a:ext>
            </a:extLst>
          </p:cNvPr>
          <p:cNvSpPr>
            <a:spLocks noGrp="1"/>
          </p:cNvSpPr>
          <p:nvPr>
            <p:ph idx="1"/>
          </p:nvPr>
        </p:nvSpPr>
        <p:spPr>
          <a:xfrm>
            <a:off x="4885151" y="1600199"/>
            <a:ext cx="6169703" cy="4297680"/>
          </a:xfrm>
        </p:spPr>
        <p:txBody>
          <a:bodyPr anchor="ctr">
            <a:normAutofit/>
          </a:bodyPr>
          <a:lstStyle/>
          <a:p>
            <a:r>
              <a:rPr lang="en-US"/>
              <a:t>Signals from nearby stations are called local, while those from far away places are called "DX".  "DX" is the old Morse Code abbreviation for "distance".</a:t>
            </a:r>
          </a:p>
        </p:txBody>
      </p:sp>
      <p:sp>
        <p:nvSpPr>
          <p:cNvPr id="4" name="Footer Placeholder 3">
            <a:extLst>
              <a:ext uri="{FF2B5EF4-FFF2-40B4-BE49-F238E27FC236}">
                <a16:creationId xmlns:a16="http://schemas.microsoft.com/office/drawing/2014/main" id="{5C928DDD-DF6B-DDEF-06ED-FDAAA118A56E}"/>
              </a:ext>
            </a:extLst>
          </p:cNvPr>
          <p:cNvSpPr>
            <a:spLocks noGrp="1"/>
          </p:cNvSpPr>
          <p:nvPr>
            <p:ph type="ftr" sz="quarter" idx="11"/>
          </p:nvPr>
        </p:nvSpPr>
        <p:spPr>
          <a:xfrm>
            <a:off x="0" y="6703399"/>
            <a:ext cx="5626774" cy="309201"/>
          </a:xfrm>
        </p:spPr>
        <p:txBody>
          <a:bodyPr/>
          <a:lstStyle/>
          <a:p>
            <a:r>
              <a:rPr lang="en-US" dirty="0"/>
              <a:t>Requirement: 2C</a:t>
            </a:r>
          </a:p>
          <a:p>
            <a:endParaRPr lang="en-US" dirty="0"/>
          </a:p>
        </p:txBody>
      </p:sp>
    </p:spTree>
    <p:extLst>
      <p:ext uri="{BB962C8B-B14F-4D97-AF65-F5344CB8AC3E}">
        <p14:creationId xmlns:p14="http://schemas.microsoft.com/office/powerpoint/2010/main" val="33773405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6870151-9189-4C3A-8379-EF3D95827A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Metallic spheres connected in mesh">
            <a:extLst>
              <a:ext uri="{FF2B5EF4-FFF2-40B4-BE49-F238E27FC236}">
                <a16:creationId xmlns:a16="http://schemas.microsoft.com/office/drawing/2014/main" id="{D79E245B-74DB-94F3-978B-20A7BCF2A3EB}"/>
              </a:ext>
            </a:extLst>
          </p:cNvPr>
          <p:cNvPicPr>
            <a:picLocks noChangeAspect="1"/>
          </p:cNvPicPr>
          <p:nvPr/>
        </p:nvPicPr>
        <p:blipFill rotWithShape="1">
          <a:blip r:embed="rId2">
            <a:alphaModFix amt="50000"/>
            <a:grayscl/>
          </a:blip>
          <a:srcRect t="15728" r="-1" b="-1"/>
          <a:stretch/>
        </p:blipFill>
        <p:spPr>
          <a:xfrm>
            <a:off x="305" y="10"/>
            <a:ext cx="12191695" cy="6857990"/>
          </a:xfrm>
          <a:prstGeom prst="rect">
            <a:avLst/>
          </a:prstGeom>
        </p:spPr>
      </p:pic>
      <p:sp>
        <p:nvSpPr>
          <p:cNvPr id="11" name="Slide Number Placeholder 7">
            <a:extLst>
              <a:ext uri="{FF2B5EF4-FFF2-40B4-BE49-F238E27FC236}">
                <a16:creationId xmlns:a16="http://schemas.microsoft.com/office/drawing/2014/main" id="{123EA69C-102A-4DD0-9547-05DCD271D159}"/>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12301" y="443732"/>
            <a:ext cx="811019" cy="503578"/>
          </a:xfrm>
          <a:prstGeom prst="rect">
            <a:avLst/>
          </a:prstGeom>
        </p:spPr>
        <p:txBody>
          <a:bodyPr vert="horz" lIns="91440" tIns="45720" rIns="91440" bIns="45720" rtlCol="0" anchor="t"/>
          <a:lstStyle>
            <a:defPPr>
              <a:defRPr lang="en-US"/>
            </a:defPPr>
            <a:lvl1pPr marL="0" algn="r" defTabSz="457200" rtl="0" eaLnBrk="1" latinLnBrk="0" hangingPunct="1">
              <a:defRPr sz="28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13" name="Footer Placeholder 6">
            <a:extLst>
              <a:ext uri="{FF2B5EF4-FFF2-40B4-BE49-F238E27FC236}">
                <a16:creationId xmlns:a16="http://schemas.microsoft.com/office/drawing/2014/main" id="{6A862265-5CA3-4C40-8582-7534C3B03C2A}"/>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76636" y="540921"/>
            <a:ext cx="4973915" cy="309201"/>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
        <p:nvSpPr>
          <p:cNvPr id="15" name="Rectangle 14">
            <a:extLst>
              <a:ext uri="{FF2B5EF4-FFF2-40B4-BE49-F238E27FC236}">
                <a16:creationId xmlns:a16="http://schemas.microsoft.com/office/drawing/2014/main" id="{600EF80B-0391-4082-9AF5-F15B091B4C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93800"/>
            <a:ext cx="12192000" cy="5664199"/>
          </a:xfrm>
          <a:prstGeom prst="rect">
            <a:avLst/>
          </a:prstGeom>
          <a:gradFill flip="none" rotWithShape="1">
            <a:gsLst>
              <a:gs pos="0">
                <a:schemeClr val="bg2">
                  <a:lumMod val="87000"/>
                  <a:alpha val="4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id="{65433C2F-CD3F-4966-F21C-568C21D87085}"/>
              </a:ext>
            </a:extLst>
          </p:cNvPr>
          <p:cNvSpPr>
            <a:spLocks noGrp="1"/>
          </p:cNvSpPr>
          <p:nvPr>
            <p:ph type="title"/>
          </p:nvPr>
        </p:nvSpPr>
        <p:spPr>
          <a:xfrm>
            <a:off x="1130271" y="1193800"/>
            <a:ext cx="3193050" cy="4699000"/>
          </a:xfrm>
        </p:spPr>
        <p:txBody>
          <a:bodyPr anchor="ctr">
            <a:normAutofit/>
          </a:bodyPr>
          <a:lstStyle/>
          <a:p>
            <a:r>
              <a:rPr lang="en-US"/>
              <a:t>What is the FCC</a:t>
            </a:r>
          </a:p>
        </p:txBody>
      </p:sp>
      <p:cxnSp>
        <p:nvCxnSpPr>
          <p:cNvPr id="17" name="Straight Connector 16">
            <a:extLst>
              <a:ext uri="{FF2B5EF4-FFF2-40B4-BE49-F238E27FC236}">
                <a16:creationId xmlns:a16="http://schemas.microsoft.com/office/drawing/2014/main" id="{D33AC32D-5F44-45F7-A0BD-7C11A86BED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600200"/>
            <a:ext cx="0" cy="3657600"/>
          </a:xfrm>
          <a:prstGeom prst="line">
            <a:avLst/>
          </a:prstGeom>
          <a:ln w="317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2C5B0AA1-63A5-FDC2-EE9F-67EAE4B8880D}"/>
              </a:ext>
            </a:extLst>
          </p:cNvPr>
          <p:cNvSpPr>
            <a:spLocks noGrp="1"/>
          </p:cNvSpPr>
          <p:nvPr>
            <p:ph idx="1"/>
          </p:nvPr>
        </p:nvSpPr>
        <p:spPr>
          <a:xfrm>
            <a:off x="4976636" y="1193800"/>
            <a:ext cx="6085091" cy="4699000"/>
          </a:xfrm>
        </p:spPr>
        <p:txBody>
          <a:bodyPr anchor="ctr">
            <a:normAutofit/>
          </a:bodyPr>
          <a:lstStyle/>
          <a:p>
            <a:r>
              <a:rPr lang="en-US" b="0" i="0">
                <a:effectLst/>
                <a:latin typeface="Arial" panose="020B0604020202020204" pitchFamily="34" charset="0"/>
              </a:rPr>
              <a:t>The </a:t>
            </a:r>
            <a:r>
              <a:rPr lang="en-US" b="1" i="0">
                <a:effectLst/>
                <a:latin typeface="Arial" panose="020B0604020202020204" pitchFamily="34" charset="0"/>
              </a:rPr>
              <a:t>FCC </a:t>
            </a:r>
            <a:r>
              <a:rPr lang="en-US" b="0" i="0">
                <a:effectLst/>
                <a:latin typeface="Arial" panose="020B0604020202020204" pitchFamily="34" charset="0"/>
              </a:rPr>
              <a:t>is the </a:t>
            </a:r>
            <a:r>
              <a:rPr lang="en-US" b="1" i="0">
                <a:effectLst/>
                <a:latin typeface="Arial" panose="020B0604020202020204" pitchFamily="34" charset="0"/>
              </a:rPr>
              <a:t>Federal Communications Commission</a:t>
            </a:r>
            <a:r>
              <a:rPr lang="en-US" b="0" i="0">
                <a:effectLst/>
                <a:latin typeface="Arial" panose="020B0604020202020204" pitchFamily="34" charset="0"/>
              </a:rPr>
              <a:t>. It regulates </a:t>
            </a:r>
            <a:r>
              <a:rPr lang="en-US" b="1" i="0">
                <a:effectLst/>
                <a:latin typeface="Arial" panose="020B0604020202020204" pitchFamily="34" charset="0"/>
              </a:rPr>
              <a:t>and issues radio licenses in the United States</a:t>
            </a:r>
            <a:r>
              <a:rPr lang="en-US" b="0" i="0">
                <a:effectLst/>
                <a:latin typeface="Arial" panose="020B0604020202020204" pitchFamily="34" charset="0"/>
              </a:rPr>
              <a:t>.  The</a:t>
            </a:r>
            <a:r>
              <a:rPr lang="en-US" b="1" i="0">
                <a:effectLst/>
                <a:latin typeface="Arial" panose="020B0604020202020204" pitchFamily="34" charset="0"/>
              </a:rPr>
              <a:t> ITU</a:t>
            </a:r>
            <a:r>
              <a:rPr lang="en-US" b="0" i="0">
                <a:effectLst/>
                <a:latin typeface="Arial" panose="020B0604020202020204" pitchFamily="34" charset="0"/>
              </a:rPr>
              <a:t> is the</a:t>
            </a:r>
            <a:r>
              <a:rPr lang="en-US" b="1" i="0">
                <a:effectLst/>
                <a:latin typeface="Arial" panose="020B0604020202020204" pitchFamily="34" charset="0"/>
              </a:rPr>
              <a:t> International Telecommunications Union</a:t>
            </a:r>
            <a:r>
              <a:rPr lang="en-US" b="0" i="0">
                <a:effectLst/>
                <a:latin typeface="Arial" panose="020B0604020202020204" pitchFamily="34" charset="0"/>
              </a:rPr>
              <a:t> and the agency of the United Nations that </a:t>
            </a:r>
            <a:r>
              <a:rPr lang="en-US" b="1" i="0">
                <a:effectLst/>
                <a:latin typeface="Arial" panose="020B0604020202020204" pitchFamily="34" charset="0"/>
              </a:rPr>
              <a:t>establishes international standards for radio.</a:t>
            </a:r>
            <a:endParaRPr lang="en-US"/>
          </a:p>
        </p:txBody>
      </p:sp>
      <p:sp>
        <p:nvSpPr>
          <p:cNvPr id="19" name="Date Placeholder 1">
            <a:extLst>
              <a:ext uri="{FF2B5EF4-FFF2-40B4-BE49-F238E27FC236}">
                <a16:creationId xmlns:a16="http://schemas.microsoft.com/office/drawing/2014/main" id="{3FBF03E8-C602-4192-9C52-F84B29FDCC88}"/>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23229" y="6007878"/>
            <a:ext cx="3500715" cy="309201"/>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
        <p:nvSpPr>
          <p:cNvPr id="4" name="Footer Placeholder 3">
            <a:extLst>
              <a:ext uri="{FF2B5EF4-FFF2-40B4-BE49-F238E27FC236}">
                <a16:creationId xmlns:a16="http://schemas.microsoft.com/office/drawing/2014/main" id="{5FBF8127-7A23-0EE9-867A-32DBC0A6CF36}"/>
              </a:ext>
            </a:extLst>
          </p:cNvPr>
          <p:cNvSpPr>
            <a:spLocks noGrp="1"/>
          </p:cNvSpPr>
          <p:nvPr>
            <p:ph type="ftr" sz="quarter" idx="11"/>
          </p:nvPr>
        </p:nvSpPr>
        <p:spPr>
          <a:xfrm>
            <a:off x="0" y="6672044"/>
            <a:ext cx="5626774" cy="309201"/>
          </a:xfrm>
        </p:spPr>
        <p:txBody>
          <a:bodyPr/>
          <a:lstStyle/>
          <a:p>
            <a:r>
              <a:rPr lang="en-US" dirty="0"/>
              <a:t>Requirement: 2D</a:t>
            </a:r>
          </a:p>
          <a:p>
            <a:endParaRPr lang="en-US" dirty="0"/>
          </a:p>
        </p:txBody>
      </p:sp>
    </p:spTree>
    <p:extLst>
      <p:ext uri="{BB962C8B-B14F-4D97-AF65-F5344CB8AC3E}">
        <p14:creationId xmlns:p14="http://schemas.microsoft.com/office/powerpoint/2010/main" val="33769087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56A7028-2EE5-9FEC-9A49-C8398A4A1313}"/>
              </a:ext>
            </a:extLst>
          </p:cNvPr>
          <p:cNvSpPr>
            <a:spLocks noGrp="1"/>
          </p:cNvSpPr>
          <p:nvPr>
            <p:ph type="title"/>
          </p:nvPr>
        </p:nvSpPr>
        <p:spPr>
          <a:xfrm>
            <a:off x="1774423" y="473431"/>
            <a:ext cx="8643154" cy="656870"/>
          </a:xfrm>
        </p:spPr>
        <p:txBody>
          <a:bodyPr/>
          <a:lstStyle/>
          <a:p>
            <a:r>
              <a:rPr lang="en-US"/>
              <a:t>Requirement: 3</a:t>
            </a:r>
          </a:p>
        </p:txBody>
      </p:sp>
      <p:graphicFrame>
        <p:nvGraphicFramePr>
          <p:cNvPr id="7" name="Text Placeholder 4">
            <a:extLst>
              <a:ext uri="{FF2B5EF4-FFF2-40B4-BE49-F238E27FC236}">
                <a16:creationId xmlns:a16="http://schemas.microsoft.com/office/drawing/2014/main" id="{6E349B58-BFE6-8D6A-2750-0D5908F1CABC}"/>
              </a:ext>
            </a:extLst>
          </p:cNvPr>
          <p:cNvGraphicFramePr/>
          <p:nvPr/>
        </p:nvGraphicFramePr>
        <p:xfrm>
          <a:off x="1774423" y="1130301"/>
          <a:ext cx="8643154" cy="43052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Footer Placeholder 5">
            <a:extLst>
              <a:ext uri="{FF2B5EF4-FFF2-40B4-BE49-F238E27FC236}">
                <a16:creationId xmlns:a16="http://schemas.microsoft.com/office/drawing/2014/main" id="{085A6472-F90F-AF85-2BD1-7BF5A86B32B0}"/>
              </a:ext>
            </a:extLst>
          </p:cNvPr>
          <p:cNvSpPr>
            <a:spLocks noGrp="1"/>
          </p:cNvSpPr>
          <p:nvPr>
            <p:ph type="ftr" sz="quarter" idx="11"/>
          </p:nvPr>
        </p:nvSpPr>
        <p:spPr>
          <a:xfrm>
            <a:off x="11065479" y="0"/>
            <a:ext cx="1126521" cy="309201"/>
          </a:xfrm>
        </p:spPr>
        <p:txBody>
          <a:bodyPr/>
          <a:lstStyle/>
          <a:p>
            <a:r>
              <a:rPr lang="en-US" dirty="0"/>
              <a:t>Requirement: 3</a:t>
            </a:r>
          </a:p>
          <a:p>
            <a:endParaRPr lang="en-US" dirty="0"/>
          </a:p>
        </p:txBody>
      </p:sp>
    </p:spTree>
    <p:extLst>
      <p:ext uri="{BB962C8B-B14F-4D97-AF65-F5344CB8AC3E}">
        <p14:creationId xmlns:p14="http://schemas.microsoft.com/office/powerpoint/2010/main" val="36674226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916A3FE-8AF8-921F-20D2-2245EE1C1AC3}"/>
              </a:ext>
            </a:extLst>
          </p:cNvPr>
          <p:cNvSpPr>
            <a:spLocks noGrp="1"/>
          </p:cNvSpPr>
          <p:nvPr>
            <p:ph type="title"/>
          </p:nvPr>
        </p:nvSpPr>
        <p:spPr>
          <a:xfrm>
            <a:off x="1451579" y="804519"/>
            <a:ext cx="9291215" cy="1049235"/>
          </a:xfrm>
        </p:spPr>
        <p:txBody>
          <a:bodyPr vert="horz" lIns="91440" tIns="45720" rIns="91440" bIns="45720" rtlCol="0" anchor="ctr">
            <a:normAutofit/>
          </a:bodyPr>
          <a:lstStyle/>
          <a:p>
            <a:r>
              <a:rPr lang="en-US"/>
              <a:t>Medium Frequencies</a:t>
            </a:r>
          </a:p>
        </p:txBody>
      </p:sp>
      <p:sp>
        <p:nvSpPr>
          <p:cNvPr id="8" name="TextBox 7">
            <a:extLst>
              <a:ext uri="{FF2B5EF4-FFF2-40B4-BE49-F238E27FC236}">
                <a16:creationId xmlns:a16="http://schemas.microsoft.com/office/drawing/2014/main" id="{B18619CE-2C6F-4C4E-7037-5C3A8AF4F959}"/>
              </a:ext>
            </a:extLst>
          </p:cNvPr>
          <p:cNvSpPr txBox="1"/>
          <p:nvPr/>
        </p:nvSpPr>
        <p:spPr>
          <a:xfrm>
            <a:off x="1451579" y="2015734"/>
            <a:ext cx="3843161" cy="3450613"/>
          </a:xfrm>
          <a:prstGeom prst="rect">
            <a:avLst/>
          </a:prstGeom>
        </p:spPr>
        <p:txBody>
          <a:bodyPr vert="horz" lIns="91440" tIns="45720" rIns="91440" bIns="45720" rtlCol="0" anchor="t">
            <a:normAutofit/>
          </a:bodyPr>
          <a:lstStyle/>
          <a:p>
            <a:pPr indent="-228600" defTabSz="914400">
              <a:lnSpc>
                <a:spcPct val="120000"/>
              </a:lnSpc>
              <a:spcAft>
                <a:spcPts val="600"/>
              </a:spcAft>
              <a:buClr>
                <a:schemeClr val="accent1"/>
              </a:buClr>
              <a:buSzPct val="100000"/>
              <a:buFont typeface="Arial" panose="020B0604020202020204" pitchFamily="34" charset="0"/>
              <a:buChar char="•"/>
            </a:pPr>
            <a:r>
              <a:rPr lang="en-US" b="1" i="0"/>
              <a:t>Medium Frequencies</a:t>
            </a:r>
            <a:r>
              <a:rPr lang="en-US" b="0" i="0"/>
              <a:t> - The frequencies from 300 KHz to 3 MHz are called the Medium Frequencies.  The usually follow the earth's surface using "Ground Waves" and can reach hundreds of miles.  AM broadcasters are found here</a:t>
            </a:r>
            <a:endParaRPr lang="en-US"/>
          </a:p>
        </p:txBody>
      </p:sp>
      <p:grpSp>
        <p:nvGrpSpPr>
          <p:cNvPr id="13" name="Group 12">
            <a:extLst>
              <a:ext uri="{FF2B5EF4-FFF2-40B4-BE49-F238E27FC236}">
                <a16:creationId xmlns:a16="http://schemas.microsoft.com/office/drawing/2014/main" id="{7F10EF2E-1F29-46B1-81F3-33BBC287946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797843" y="2012810"/>
            <a:ext cx="4944948" cy="3453535"/>
            <a:chOff x="1459129" y="2012810"/>
            <a:chExt cx="4954208" cy="3453535"/>
          </a:xfrm>
        </p:grpSpPr>
        <p:sp>
          <p:nvSpPr>
            <p:cNvPr id="14" name="Rectangle 13">
              <a:extLst>
                <a:ext uri="{FF2B5EF4-FFF2-40B4-BE49-F238E27FC236}">
                  <a16:creationId xmlns:a16="http://schemas.microsoft.com/office/drawing/2014/main" id="{1AFBCA34-D288-41DC-AA0F-5ED2D5193D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59129" y="2012810"/>
              <a:ext cx="4954208" cy="3453535"/>
            </a:xfrm>
            <a:prstGeom prst="rect">
              <a:avLst/>
            </a:prstGeom>
            <a:blipFill dpi="0" rotWithShape="1">
              <a:blip r:embed="rId2">
                <a:alphaModFix amt="30000"/>
              </a:blip>
              <a:srcRect/>
              <a:tile tx="0" ty="0" sx="100000" sy="100000" flip="none" algn="ctr"/>
            </a:blip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extrusionH="76200" contourW="12700" prstMaterial="matte">
              <a:bevelT w="152400" h="50800" prst="softRound"/>
              <a:extrusionClr>
                <a:schemeClr val="tx2"/>
              </a:extrusionClr>
              <a:contourClr>
                <a:schemeClr val="bg2"/>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B854AFE1-9A00-49C1-997F-0F908FBDF3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59129" y="2026118"/>
              <a:ext cx="4954205" cy="3433909"/>
            </a:xfrm>
            <a:prstGeom prst="rect">
              <a:avLst/>
            </a:prstGeom>
            <a:solidFill>
              <a:srgbClr val="FFFFFE"/>
            </a:solidFill>
            <a:ln w="63500" cmpd="sng">
              <a:solidFill>
                <a:srgbClr val="736F66"/>
              </a:solidFill>
              <a:miter lim="800000"/>
            </a:ln>
            <a:effectLst>
              <a:innerShdw blurRad="63500" dist="88900" dir="14100000">
                <a:srgbClr val="000000">
                  <a:alpha val="30000"/>
                </a:srgbClr>
              </a:innerShdw>
            </a:effectLst>
            <a:scene3d>
              <a:camera prst="orthographicFront"/>
              <a:lightRig rig="balanced"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7" name="Content Placeholder 6" descr="A red and green rectangles&#10;&#10;Description automatically generated">
            <a:extLst>
              <a:ext uri="{FF2B5EF4-FFF2-40B4-BE49-F238E27FC236}">
                <a16:creationId xmlns:a16="http://schemas.microsoft.com/office/drawing/2014/main" id="{220ABE18-8ABD-1B5C-F702-39A4D694BE34}"/>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961569" y="3454899"/>
            <a:ext cx="4613872" cy="563036"/>
          </a:xfrm>
          <a:prstGeom prst="rect">
            <a:avLst/>
          </a:prstGeom>
        </p:spPr>
      </p:pic>
      <p:sp>
        <p:nvSpPr>
          <p:cNvPr id="9" name="Footer Placeholder 8">
            <a:extLst>
              <a:ext uri="{FF2B5EF4-FFF2-40B4-BE49-F238E27FC236}">
                <a16:creationId xmlns:a16="http://schemas.microsoft.com/office/drawing/2014/main" id="{3BF13288-AA91-3480-B953-508F37A7BA24}"/>
              </a:ext>
            </a:extLst>
          </p:cNvPr>
          <p:cNvSpPr>
            <a:spLocks noGrp="1"/>
          </p:cNvSpPr>
          <p:nvPr>
            <p:ph type="ftr" sz="quarter" idx="11"/>
          </p:nvPr>
        </p:nvSpPr>
        <p:spPr>
          <a:xfrm>
            <a:off x="10742788" y="0"/>
            <a:ext cx="1456721" cy="309201"/>
          </a:xfrm>
        </p:spPr>
        <p:txBody>
          <a:bodyPr/>
          <a:lstStyle/>
          <a:p>
            <a:r>
              <a:rPr lang="en-US" dirty="0"/>
              <a:t>Requirement: 3A,B,C</a:t>
            </a:r>
          </a:p>
          <a:p>
            <a:endParaRPr lang="en-US" dirty="0"/>
          </a:p>
        </p:txBody>
      </p:sp>
    </p:spTree>
    <p:extLst>
      <p:ext uri="{BB962C8B-B14F-4D97-AF65-F5344CB8AC3E}">
        <p14:creationId xmlns:p14="http://schemas.microsoft.com/office/powerpoint/2010/main" val="27274287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5CF3C75-F86E-BB49-BAE8-5A4EBE64AB3A}"/>
              </a:ext>
            </a:extLst>
          </p:cNvPr>
          <p:cNvSpPr>
            <a:spLocks noGrp="1"/>
          </p:cNvSpPr>
          <p:nvPr>
            <p:ph type="title"/>
          </p:nvPr>
        </p:nvSpPr>
        <p:spPr>
          <a:xfrm>
            <a:off x="293771" y="509258"/>
            <a:ext cx="3272095" cy="2104119"/>
          </a:xfrm>
        </p:spPr>
        <p:txBody>
          <a:bodyPr vert="horz" lIns="91440" tIns="45720" rIns="91440" bIns="45720" rtlCol="0" anchor="ctr">
            <a:normAutofit/>
          </a:bodyPr>
          <a:lstStyle/>
          <a:p>
            <a:r>
              <a:rPr lang="en-US" dirty="0"/>
              <a:t>High Frequencies</a:t>
            </a:r>
          </a:p>
        </p:txBody>
      </p:sp>
      <p:sp>
        <p:nvSpPr>
          <p:cNvPr id="8" name="TextBox 7">
            <a:extLst>
              <a:ext uri="{FF2B5EF4-FFF2-40B4-BE49-F238E27FC236}">
                <a16:creationId xmlns:a16="http://schemas.microsoft.com/office/drawing/2014/main" id="{7447459D-9E52-2F0F-642E-E111910BC986}"/>
              </a:ext>
            </a:extLst>
          </p:cNvPr>
          <p:cNvSpPr txBox="1"/>
          <p:nvPr/>
        </p:nvSpPr>
        <p:spPr>
          <a:xfrm>
            <a:off x="5041970" y="798975"/>
            <a:ext cx="5695984" cy="1814402"/>
          </a:xfrm>
          <a:prstGeom prst="rect">
            <a:avLst/>
          </a:prstGeom>
        </p:spPr>
        <p:txBody>
          <a:bodyPr vert="horz" lIns="91440" tIns="45720" rIns="91440" bIns="45720" rtlCol="0" anchor="t">
            <a:normAutofit/>
          </a:bodyPr>
          <a:lstStyle/>
          <a:p>
            <a:pPr indent="-228600" defTabSz="914400">
              <a:lnSpc>
                <a:spcPct val="120000"/>
              </a:lnSpc>
              <a:spcAft>
                <a:spcPts val="600"/>
              </a:spcAft>
              <a:buClr>
                <a:schemeClr val="accent1"/>
              </a:buClr>
              <a:buSzPct val="100000"/>
              <a:buFont typeface="Arial" panose="020B0604020202020204" pitchFamily="34" charset="0"/>
              <a:buChar char="•"/>
            </a:pPr>
            <a:r>
              <a:rPr lang="en-US" sz="1700" b="1" i="0"/>
              <a:t>High Frequencies</a:t>
            </a:r>
            <a:r>
              <a:rPr lang="en-US" sz="1700" b="0" i="0"/>
              <a:t> - The frequencies from  3 MHz to 30 MHz are called the High Frequencies or "HF"  The usually bounce off the Ionospere using  "Sky Waves" and can reach thousands of miles.  Shortwave broadcasters and many Ham bands are found here</a:t>
            </a:r>
            <a:endParaRPr lang="en-US" sz="1700"/>
          </a:p>
        </p:txBody>
      </p:sp>
      <p:pic>
        <p:nvPicPr>
          <p:cNvPr id="6" name="Content Placeholder 5">
            <a:extLst>
              <a:ext uri="{FF2B5EF4-FFF2-40B4-BE49-F238E27FC236}">
                <a16:creationId xmlns:a16="http://schemas.microsoft.com/office/drawing/2014/main" id="{1E0E84FF-245C-E558-B4AE-356F93FD87F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76224" y="3317966"/>
            <a:ext cx="11142024" cy="1359675"/>
          </a:xfrm>
          <a:prstGeom prst="rect">
            <a:avLst/>
          </a:prstGeom>
        </p:spPr>
      </p:pic>
      <p:sp>
        <p:nvSpPr>
          <p:cNvPr id="9" name="Footer Placeholder 8">
            <a:extLst>
              <a:ext uri="{FF2B5EF4-FFF2-40B4-BE49-F238E27FC236}">
                <a16:creationId xmlns:a16="http://schemas.microsoft.com/office/drawing/2014/main" id="{058F3CB8-5A52-1FE6-3BA9-6855CCEF9E19}"/>
              </a:ext>
            </a:extLst>
          </p:cNvPr>
          <p:cNvSpPr>
            <a:spLocks noGrp="1"/>
          </p:cNvSpPr>
          <p:nvPr>
            <p:ph type="ftr" sz="quarter" idx="11"/>
          </p:nvPr>
        </p:nvSpPr>
        <p:spPr>
          <a:xfrm>
            <a:off x="10737954" y="0"/>
            <a:ext cx="1482121" cy="309201"/>
          </a:xfrm>
        </p:spPr>
        <p:txBody>
          <a:bodyPr/>
          <a:lstStyle/>
          <a:p>
            <a:r>
              <a:rPr lang="en-US" dirty="0"/>
              <a:t>Requirement: 3A,B,C</a:t>
            </a:r>
          </a:p>
          <a:p>
            <a:endParaRPr lang="en-US" dirty="0"/>
          </a:p>
        </p:txBody>
      </p:sp>
    </p:spTree>
    <p:extLst>
      <p:ext uri="{BB962C8B-B14F-4D97-AF65-F5344CB8AC3E}">
        <p14:creationId xmlns:p14="http://schemas.microsoft.com/office/powerpoint/2010/main" val="16854639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9523336-FB3E-0E85-8396-D3607B290C9C}"/>
              </a:ext>
            </a:extLst>
          </p:cNvPr>
          <p:cNvSpPr>
            <a:spLocks noGrp="1"/>
          </p:cNvSpPr>
          <p:nvPr>
            <p:ph type="title"/>
          </p:nvPr>
        </p:nvSpPr>
        <p:spPr>
          <a:xfrm>
            <a:off x="1451579" y="2082201"/>
            <a:ext cx="3272095" cy="2104119"/>
          </a:xfrm>
        </p:spPr>
        <p:txBody>
          <a:bodyPr vert="horz" lIns="91440" tIns="45720" rIns="91440" bIns="45720" rtlCol="0" anchor="ctr">
            <a:normAutofit/>
          </a:bodyPr>
          <a:lstStyle/>
          <a:p>
            <a:r>
              <a:rPr lang="en-US"/>
              <a:t>Very High Frequencies</a:t>
            </a:r>
          </a:p>
        </p:txBody>
      </p:sp>
      <p:sp>
        <p:nvSpPr>
          <p:cNvPr id="8" name="TextBox 7">
            <a:extLst>
              <a:ext uri="{FF2B5EF4-FFF2-40B4-BE49-F238E27FC236}">
                <a16:creationId xmlns:a16="http://schemas.microsoft.com/office/drawing/2014/main" id="{92133364-BAE3-C1CF-0281-8C2CC0735ED5}"/>
              </a:ext>
            </a:extLst>
          </p:cNvPr>
          <p:cNvSpPr txBox="1"/>
          <p:nvPr/>
        </p:nvSpPr>
        <p:spPr>
          <a:xfrm>
            <a:off x="5041970" y="798975"/>
            <a:ext cx="5695984" cy="1814402"/>
          </a:xfrm>
          <a:prstGeom prst="rect">
            <a:avLst/>
          </a:prstGeom>
        </p:spPr>
        <p:txBody>
          <a:bodyPr vert="horz" lIns="91440" tIns="45720" rIns="91440" bIns="45720" rtlCol="0" anchor="t">
            <a:noAutofit/>
          </a:bodyPr>
          <a:lstStyle/>
          <a:p>
            <a:pPr defTabSz="914400">
              <a:lnSpc>
                <a:spcPct val="110000"/>
              </a:lnSpc>
              <a:spcAft>
                <a:spcPts val="600"/>
              </a:spcAft>
              <a:buClr>
                <a:schemeClr val="accent1"/>
              </a:buClr>
              <a:buSzPct val="100000"/>
            </a:pPr>
            <a:r>
              <a:rPr lang="en-US" b="1" i="0" dirty="0"/>
              <a:t>Very High Frequencies</a:t>
            </a:r>
            <a:r>
              <a:rPr lang="en-US" b="0" i="0" dirty="0"/>
              <a:t> - The frequencies from 30 MHz to 300 MHz are called the Very High Frequencies or "VHF"  The usually go right through the Ionosphere and so are mostly used for line-of-sight communications on earth.  They also can be used to talk to spacecraft.  FM Radio and TV broadcasters as well as many Police, Fire and Aircraft radios operate here.  The popular 6-meter and 2- meter Ham bands are found here.</a:t>
            </a:r>
            <a:endParaRPr lang="en-US" dirty="0"/>
          </a:p>
        </p:txBody>
      </p:sp>
      <p:pic>
        <p:nvPicPr>
          <p:cNvPr id="7" name="Content Placeholder 6">
            <a:extLst>
              <a:ext uri="{FF2B5EF4-FFF2-40B4-BE49-F238E27FC236}">
                <a16:creationId xmlns:a16="http://schemas.microsoft.com/office/drawing/2014/main" id="{5BB0235D-B8A0-0CC2-0327-E243332EEE6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79257" y="4244624"/>
            <a:ext cx="11664972" cy="1423491"/>
          </a:xfrm>
          <a:prstGeom prst="rect">
            <a:avLst/>
          </a:prstGeom>
        </p:spPr>
      </p:pic>
      <p:sp>
        <p:nvSpPr>
          <p:cNvPr id="2" name="Footer Placeholder 1">
            <a:extLst>
              <a:ext uri="{FF2B5EF4-FFF2-40B4-BE49-F238E27FC236}">
                <a16:creationId xmlns:a16="http://schemas.microsoft.com/office/drawing/2014/main" id="{601BB2D2-FC04-B1FB-DE30-B745C0E51010}"/>
              </a:ext>
            </a:extLst>
          </p:cNvPr>
          <p:cNvSpPr>
            <a:spLocks noGrp="1"/>
          </p:cNvSpPr>
          <p:nvPr>
            <p:ph type="ftr" sz="quarter" idx="11"/>
          </p:nvPr>
        </p:nvSpPr>
        <p:spPr>
          <a:xfrm>
            <a:off x="10849579" y="0"/>
            <a:ext cx="1545621" cy="309201"/>
          </a:xfrm>
        </p:spPr>
        <p:txBody>
          <a:bodyPr/>
          <a:lstStyle/>
          <a:p>
            <a:r>
              <a:rPr lang="en-US" dirty="0"/>
              <a:t>Requirement: 3A,B,C</a:t>
            </a:r>
          </a:p>
          <a:p>
            <a:endParaRPr lang="en-US" dirty="0"/>
          </a:p>
        </p:txBody>
      </p:sp>
    </p:spTree>
    <p:extLst>
      <p:ext uri="{BB962C8B-B14F-4D97-AF65-F5344CB8AC3E}">
        <p14:creationId xmlns:p14="http://schemas.microsoft.com/office/powerpoint/2010/main" val="10437948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0BB5335-25C2-1142-A2EA-C2E193D0FBD5}"/>
              </a:ext>
            </a:extLst>
          </p:cNvPr>
          <p:cNvSpPr>
            <a:spLocks noGrp="1"/>
          </p:cNvSpPr>
          <p:nvPr>
            <p:ph type="title"/>
          </p:nvPr>
        </p:nvSpPr>
        <p:spPr>
          <a:xfrm>
            <a:off x="1451579" y="2082201"/>
            <a:ext cx="3272095" cy="2104119"/>
          </a:xfrm>
        </p:spPr>
        <p:txBody>
          <a:bodyPr vert="horz" lIns="91440" tIns="45720" rIns="91440" bIns="45720" rtlCol="0" anchor="ctr">
            <a:normAutofit/>
          </a:bodyPr>
          <a:lstStyle/>
          <a:p>
            <a:r>
              <a:rPr lang="en-US"/>
              <a:t>Ultra High Frequencies</a:t>
            </a:r>
          </a:p>
        </p:txBody>
      </p:sp>
      <p:sp>
        <p:nvSpPr>
          <p:cNvPr id="8" name="TextBox 7">
            <a:extLst>
              <a:ext uri="{FF2B5EF4-FFF2-40B4-BE49-F238E27FC236}">
                <a16:creationId xmlns:a16="http://schemas.microsoft.com/office/drawing/2014/main" id="{FE9BF1D8-BB01-217F-F6F5-9A55B526EE6B}"/>
              </a:ext>
            </a:extLst>
          </p:cNvPr>
          <p:cNvSpPr txBox="1"/>
          <p:nvPr/>
        </p:nvSpPr>
        <p:spPr>
          <a:xfrm>
            <a:off x="5041970" y="798974"/>
            <a:ext cx="5695984" cy="2549385"/>
          </a:xfrm>
          <a:prstGeom prst="rect">
            <a:avLst/>
          </a:prstGeom>
        </p:spPr>
        <p:txBody>
          <a:bodyPr vert="horz" lIns="91440" tIns="45720" rIns="91440" bIns="45720" rtlCol="0" anchor="t">
            <a:normAutofit/>
          </a:bodyPr>
          <a:lstStyle/>
          <a:p>
            <a:pPr defTabSz="914400">
              <a:lnSpc>
                <a:spcPct val="110000"/>
              </a:lnSpc>
              <a:spcAft>
                <a:spcPts val="600"/>
              </a:spcAft>
              <a:buClr>
                <a:schemeClr val="accent1"/>
              </a:buClr>
              <a:buSzPct val="100000"/>
            </a:pPr>
            <a:r>
              <a:rPr lang="en-US" b="1" i="0" dirty="0"/>
              <a:t>Ultra High Frequencies</a:t>
            </a:r>
            <a:r>
              <a:rPr lang="en-US" b="0" i="0" dirty="0"/>
              <a:t> - The frequencies from  300 MHz to 3000 MHz are called the Ultra High Frequencies or "UHF"  The usually go right through the Ionosphere  and so are used for line-of-sight communications on earth.  They also can be used to talk to spacecraft.  UHF TV  broadcasters as well as some Police, Fire radios and cell phones operate here.  The 440 MHz Ham band is  found here</a:t>
            </a:r>
            <a:endParaRPr lang="en-US" dirty="0"/>
          </a:p>
        </p:txBody>
      </p:sp>
      <p:pic>
        <p:nvPicPr>
          <p:cNvPr id="15" name="Content Placeholder 14">
            <a:extLst>
              <a:ext uri="{FF2B5EF4-FFF2-40B4-BE49-F238E27FC236}">
                <a16:creationId xmlns:a16="http://schemas.microsoft.com/office/drawing/2014/main" id="{6F2DE8E7-A533-10AB-6C74-A19CE9C2B05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0420" y="4356137"/>
            <a:ext cx="11831159" cy="1443771"/>
          </a:xfrm>
          <a:prstGeom prst="rect">
            <a:avLst/>
          </a:prstGeom>
        </p:spPr>
      </p:pic>
      <p:sp>
        <p:nvSpPr>
          <p:cNvPr id="16" name="Footer Placeholder 15">
            <a:extLst>
              <a:ext uri="{FF2B5EF4-FFF2-40B4-BE49-F238E27FC236}">
                <a16:creationId xmlns:a16="http://schemas.microsoft.com/office/drawing/2014/main" id="{E4EB168C-D6BC-07E1-1A5A-211049B7859B}"/>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934181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9C51009-A09A-4689-8E6C-F8FC99E6A8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B9F3552-9660-1B3A-E27E-5AAEBE5BD351}"/>
              </a:ext>
            </a:extLst>
          </p:cNvPr>
          <p:cNvSpPr>
            <a:spLocks noGrp="1"/>
          </p:cNvSpPr>
          <p:nvPr>
            <p:ph type="title"/>
          </p:nvPr>
        </p:nvSpPr>
        <p:spPr>
          <a:xfrm>
            <a:off x="875212" y="1600199"/>
            <a:ext cx="3548231" cy="4297680"/>
          </a:xfrm>
        </p:spPr>
        <p:txBody>
          <a:bodyPr anchor="ctr">
            <a:normAutofit/>
          </a:bodyPr>
          <a:lstStyle/>
          <a:p>
            <a:r>
              <a:rPr lang="en-US" dirty="0"/>
              <a:t>Requirement: 4</a:t>
            </a:r>
          </a:p>
        </p:txBody>
      </p:sp>
      <p:cxnSp>
        <p:nvCxnSpPr>
          <p:cNvPr id="16" name="Straight Connector 15">
            <a:extLst>
              <a:ext uri="{FF2B5EF4-FFF2-40B4-BE49-F238E27FC236}">
                <a16:creationId xmlns:a16="http://schemas.microsoft.com/office/drawing/2014/main" id="{9EC65442-F244-409C-BF44-C5D6472E810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600199"/>
            <a:ext cx="0" cy="429768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4AA60AD7-5B2E-2136-CD12-F9C7FDCDCE8D}"/>
              </a:ext>
            </a:extLst>
          </p:cNvPr>
          <p:cNvSpPr>
            <a:spLocks noGrp="1"/>
          </p:cNvSpPr>
          <p:nvPr>
            <p:ph idx="1"/>
          </p:nvPr>
        </p:nvSpPr>
        <p:spPr>
          <a:xfrm>
            <a:off x="4885151" y="1600199"/>
            <a:ext cx="6169703" cy="4297680"/>
          </a:xfrm>
        </p:spPr>
        <p:txBody>
          <a:bodyPr anchor="ctr">
            <a:normAutofit/>
          </a:bodyPr>
          <a:lstStyle/>
          <a:p>
            <a:r>
              <a:rPr lang="en-US" b="1" i="0">
                <a:effectLst/>
                <a:latin typeface="Roboto" panose="02000000000000000000" pitchFamily="2" charset="0"/>
              </a:rPr>
              <a:t>Explain how radio waves carry information. Include in your explanation: transceiver, transmitter, receiver, amplifier, and antenna.</a:t>
            </a:r>
            <a:endParaRPr lang="en-US"/>
          </a:p>
        </p:txBody>
      </p:sp>
      <p:sp>
        <p:nvSpPr>
          <p:cNvPr id="4" name="Footer Placeholder 3">
            <a:extLst>
              <a:ext uri="{FF2B5EF4-FFF2-40B4-BE49-F238E27FC236}">
                <a16:creationId xmlns:a16="http://schemas.microsoft.com/office/drawing/2014/main" id="{318AC3D1-7718-0216-9DE4-AC37E8EA4791}"/>
              </a:ext>
            </a:extLst>
          </p:cNvPr>
          <p:cNvSpPr>
            <a:spLocks noGrp="1"/>
          </p:cNvSpPr>
          <p:nvPr>
            <p:ph type="ftr" sz="quarter" idx="11"/>
          </p:nvPr>
        </p:nvSpPr>
        <p:spPr>
          <a:xfrm>
            <a:off x="11065479" y="0"/>
            <a:ext cx="1126521" cy="309201"/>
          </a:xfrm>
        </p:spPr>
        <p:txBody>
          <a:bodyPr/>
          <a:lstStyle/>
          <a:p>
            <a:r>
              <a:rPr lang="en-US" dirty="0"/>
              <a:t>Requirement: 4</a:t>
            </a:r>
          </a:p>
          <a:p>
            <a:endParaRPr lang="en-US" dirty="0"/>
          </a:p>
        </p:txBody>
      </p:sp>
    </p:spTree>
    <p:extLst>
      <p:ext uri="{BB962C8B-B14F-4D97-AF65-F5344CB8AC3E}">
        <p14:creationId xmlns:p14="http://schemas.microsoft.com/office/powerpoint/2010/main" val="5228338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F861D-5EDA-9446-4ED7-2AD281D09E4D}"/>
              </a:ext>
            </a:extLst>
          </p:cNvPr>
          <p:cNvSpPr>
            <a:spLocks noGrp="1"/>
          </p:cNvSpPr>
          <p:nvPr>
            <p:ph type="title"/>
          </p:nvPr>
        </p:nvSpPr>
        <p:spPr>
          <a:xfrm>
            <a:off x="548640" y="952500"/>
            <a:ext cx="6980971" cy="1250811"/>
          </a:xfrm>
        </p:spPr>
        <p:txBody>
          <a:bodyPr>
            <a:normAutofit/>
          </a:bodyPr>
          <a:lstStyle/>
          <a:p>
            <a:r>
              <a:rPr lang="en-US" dirty="0">
                <a:solidFill>
                  <a:schemeClr val="accent3"/>
                </a:solidFill>
              </a:rPr>
              <a:t>Requirement: 1</a:t>
            </a:r>
          </a:p>
        </p:txBody>
      </p:sp>
      <p:sp>
        <p:nvSpPr>
          <p:cNvPr id="4" name="Rectangle 1">
            <a:extLst>
              <a:ext uri="{FF2B5EF4-FFF2-40B4-BE49-F238E27FC236}">
                <a16:creationId xmlns:a16="http://schemas.microsoft.com/office/drawing/2014/main" id="{3E101354-E0AD-D3D3-BCD4-5E14E8ED4524}"/>
              </a:ext>
            </a:extLst>
          </p:cNvPr>
          <p:cNvSpPr>
            <a:spLocks noGrp="1" noChangeArrowheads="1"/>
          </p:cNvSpPr>
          <p:nvPr>
            <p:ph idx="1"/>
          </p:nvPr>
        </p:nvSpPr>
        <p:spPr bwMode="auto">
          <a:xfrm>
            <a:off x="8115300" y="952500"/>
            <a:ext cx="3410233" cy="510540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anchorCtr="0" compatLnSpc="1">
            <a:prstTxWarp prst="textNoShape">
              <a:avLst/>
            </a:prstTxWarp>
            <a:normAutofit/>
          </a:bodyPr>
          <a:lstStyle/>
          <a:p>
            <a:pPr marL="0" marR="0" lvl="0" indent="0" defTabSz="914400" rtl="0" eaLnBrk="0" fontAlgn="base" latinLnBrk="0" hangingPunct="0">
              <a:lnSpc>
                <a:spcPct val="110000"/>
              </a:lnSpc>
              <a:spcBef>
                <a:spcPct val="0"/>
              </a:spcBef>
              <a:spcAft>
                <a:spcPts val="600"/>
              </a:spcAft>
              <a:buClrTx/>
              <a:buSzTx/>
              <a:buFontTx/>
              <a:buNone/>
              <a:tabLst/>
            </a:pPr>
            <a:r>
              <a:rPr kumimoji="0" lang="en-US" altLang="en-US" sz="1700" b="1" i="1" u="none" strike="noStrike" cap="none" normalizeH="0" baseline="0">
                <a:ln>
                  <a:noFill/>
                </a:ln>
                <a:effectLst/>
              </a:rPr>
              <a:t>Explain what radio is. Then discuss the following:</a:t>
            </a:r>
            <a:endParaRPr kumimoji="0" lang="en-US" altLang="en-US" sz="1700" b="0" i="0" u="none" strike="noStrike" cap="none" normalizeH="0" baseline="0">
              <a:ln>
                <a:noFill/>
              </a:ln>
              <a:effectLst/>
            </a:endParaRPr>
          </a:p>
          <a:p>
            <a:pPr marL="0" marR="0" lvl="0" indent="0" defTabSz="914400" rtl="0" eaLnBrk="0" fontAlgn="base" latinLnBrk="0" hangingPunct="0">
              <a:lnSpc>
                <a:spcPct val="110000"/>
              </a:lnSpc>
              <a:spcBef>
                <a:spcPct val="0"/>
              </a:spcBef>
              <a:spcAft>
                <a:spcPts val="600"/>
              </a:spcAft>
              <a:buClrTx/>
              <a:buSzTx/>
              <a:buFontTx/>
              <a:buNone/>
              <a:tabLst/>
            </a:pPr>
            <a:r>
              <a:rPr kumimoji="0" lang="en-US" altLang="en-US" sz="1700" b="0" i="0" u="none" strike="noStrike" cap="none" normalizeH="0" baseline="0">
                <a:ln>
                  <a:noFill/>
                </a:ln>
                <a:effectLst/>
              </a:rPr>
              <a:t>a. The differences between broadcast radio and hobby radio.</a:t>
            </a:r>
          </a:p>
          <a:p>
            <a:pPr marL="0" marR="0" lvl="0" indent="0" defTabSz="914400" rtl="0" eaLnBrk="0" fontAlgn="base" latinLnBrk="0" hangingPunct="0">
              <a:lnSpc>
                <a:spcPct val="110000"/>
              </a:lnSpc>
              <a:spcBef>
                <a:spcPct val="0"/>
              </a:spcBef>
              <a:spcAft>
                <a:spcPts val="600"/>
              </a:spcAft>
              <a:buClrTx/>
              <a:buSzTx/>
              <a:buFontTx/>
              <a:buNone/>
              <a:tabLst/>
            </a:pPr>
            <a:r>
              <a:rPr kumimoji="0" lang="en-US" altLang="en-US" sz="1700" b="0" i="0" u="none" strike="noStrike" cap="none" normalizeH="0" baseline="0">
                <a:ln>
                  <a:noFill/>
                </a:ln>
                <a:effectLst/>
              </a:rPr>
              <a:t>b. The differences between broadcasting and two-way communications.</a:t>
            </a:r>
          </a:p>
          <a:p>
            <a:pPr marL="0" marR="0" lvl="0" indent="0" defTabSz="914400" rtl="0" eaLnBrk="0" fontAlgn="base" latinLnBrk="0" hangingPunct="0">
              <a:lnSpc>
                <a:spcPct val="110000"/>
              </a:lnSpc>
              <a:spcBef>
                <a:spcPct val="0"/>
              </a:spcBef>
              <a:spcAft>
                <a:spcPts val="600"/>
              </a:spcAft>
              <a:buClrTx/>
              <a:buSzTx/>
              <a:buFontTx/>
              <a:buNone/>
              <a:tabLst/>
            </a:pPr>
            <a:r>
              <a:rPr kumimoji="0" lang="en-US" altLang="en-US" sz="1700" b="0" i="0" u="none" strike="noStrike" cap="none" normalizeH="0" baseline="0">
                <a:ln>
                  <a:noFill/>
                </a:ln>
                <a:effectLst/>
              </a:rPr>
              <a:t>c. Radio station call signs and how they are used in broadcast radio and amateur radio. </a:t>
            </a:r>
          </a:p>
          <a:p>
            <a:pPr marL="0" marR="0" lvl="0" indent="0" defTabSz="914400" rtl="0" eaLnBrk="0" fontAlgn="base" latinLnBrk="0" hangingPunct="0">
              <a:lnSpc>
                <a:spcPct val="110000"/>
              </a:lnSpc>
              <a:spcBef>
                <a:spcPct val="0"/>
              </a:spcBef>
              <a:spcAft>
                <a:spcPts val="600"/>
              </a:spcAft>
              <a:buClrTx/>
              <a:buSzTx/>
              <a:buFontTx/>
              <a:buNone/>
              <a:tabLst/>
            </a:pPr>
            <a:r>
              <a:rPr kumimoji="0" lang="en-US" altLang="en-US" sz="1700" b="0" i="0" u="none" strike="noStrike" cap="none" normalizeH="0" baseline="0">
                <a:ln>
                  <a:noFill/>
                </a:ln>
                <a:effectLst/>
              </a:rPr>
              <a:t>d. The phonetic alphabet and how it is used to communicate clearly. </a:t>
            </a:r>
          </a:p>
        </p:txBody>
      </p:sp>
      <p:sp>
        <p:nvSpPr>
          <p:cNvPr id="22" name="Footer Placeholder 4">
            <a:extLst>
              <a:ext uri="{FF2B5EF4-FFF2-40B4-BE49-F238E27FC236}">
                <a16:creationId xmlns:a16="http://schemas.microsoft.com/office/drawing/2014/main" id="{BE8D5989-5D49-41EE-9681-9A5AB28BFC2C}"/>
              </a:ext>
            </a:extLst>
          </p:cNvPr>
          <p:cNvSpPr>
            <a:spLocks noGrp="1"/>
          </p:cNvSpPr>
          <p:nvPr>
            <p:ph type="ftr" sz="quarter" idx="11"/>
          </p:nvPr>
        </p:nvSpPr>
        <p:spPr>
          <a:xfrm>
            <a:off x="11103579" y="0"/>
            <a:ext cx="1088421" cy="309201"/>
          </a:xfrm>
        </p:spPr>
        <p:txBody>
          <a:bodyPr/>
          <a:lstStyle/>
          <a:p>
            <a:pPr>
              <a:spcAft>
                <a:spcPts val="600"/>
              </a:spcAft>
            </a:pPr>
            <a:r>
              <a:rPr lang="en-US" dirty="0"/>
              <a:t>Requirement: 1</a:t>
            </a:r>
          </a:p>
        </p:txBody>
      </p:sp>
      <p:pic>
        <p:nvPicPr>
          <p:cNvPr id="6" name="Picture 5" descr="Audio sound board">
            <a:extLst>
              <a:ext uri="{FF2B5EF4-FFF2-40B4-BE49-F238E27FC236}">
                <a16:creationId xmlns:a16="http://schemas.microsoft.com/office/drawing/2014/main" id="{7AF99ED9-A99A-2154-A451-61D476B0BB3E}"/>
              </a:ext>
            </a:extLst>
          </p:cNvPr>
          <p:cNvPicPr>
            <a:picLocks noChangeAspect="1"/>
          </p:cNvPicPr>
          <p:nvPr/>
        </p:nvPicPr>
        <p:blipFill rotWithShape="1">
          <a:blip r:embed="rId2"/>
          <a:srcRect t="18269" r="-1" b="2536"/>
          <a:stretch/>
        </p:blipFill>
        <p:spPr>
          <a:xfrm>
            <a:off x="647700" y="2412462"/>
            <a:ext cx="6896100" cy="3645438"/>
          </a:xfrm>
          <a:prstGeom prst="rect">
            <a:avLst/>
          </a:prstGeom>
          <a:noFill/>
        </p:spPr>
      </p:pic>
    </p:spTree>
    <p:extLst>
      <p:ext uri="{BB962C8B-B14F-4D97-AF65-F5344CB8AC3E}">
        <p14:creationId xmlns:p14="http://schemas.microsoft.com/office/powerpoint/2010/main" val="34756902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538C7E5-0116-453C-9CD0-757E1C972D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3878518-4C7C-D5C1-C9C5-D53CD1B3DF46}"/>
              </a:ext>
            </a:extLst>
          </p:cNvPr>
          <p:cNvSpPr>
            <a:spLocks noGrp="1"/>
          </p:cNvSpPr>
          <p:nvPr>
            <p:ph type="title"/>
          </p:nvPr>
        </p:nvSpPr>
        <p:spPr>
          <a:xfrm>
            <a:off x="1451579" y="804519"/>
            <a:ext cx="9291215" cy="1049235"/>
          </a:xfrm>
        </p:spPr>
        <p:txBody>
          <a:bodyPr>
            <a:normAutofit/>
          </a:bodyPr>
          <a:lstStyle/>
          <a:p>
            <a:r>
              <a:rPr lang="en-US" dirty="0"/>
              <a:t>How Radio Works</a:t>
            </a:r>
          </a:p>
        </p:txBody>
      </p:sp>
      <p:cxnSp>
        <p:nvCxnSpPr>
          <p:cNvPr id="11" name="Straight Connector 10">
            <a:extLst>
              <a:ext uri="{FF2B5EF4-FFF2-40B4-BE49-F238E27FC236}">
                <a16:creationId xmlns:a16="http://schemas.microsoft.com/office/drawing/2014/main" id="{B755E3F5-39D9-4ABF-BFA5-232E87111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30874" y="1996645"/>
            <a:ext cx="9603274"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13" name="Rectangle 12">
            <a:extLst>
              <a:ext uri="{FF2B5EF4-FFF2-40B4-BE49-F238E27FC236}">
                <a16:creationId xmlns:a16="http://schemas.microsoft.com/office/drawing/2014/main" id="{EB09849A-7D0C-4F36-A0D6-6BD64C50EB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838524"/>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graphicFrame>
        <p:nvGraphicFramePr>
          <p:cNvPr id="5" name="Content Placeholder 2">
            <a:extLst>
              <a:ext uri="{FF2B5EF4-FFF2-40B4-BE49-F238E27FC236}">
                <a16:creationId xmlns:a16="http://schemas.microsoft.com/office/drawing/2014/main" id="{C2B3E338-429B-B923-416B-6FDF9866E846}"/>
              </a:ext>
            </a:extLst>
          </p:cNvPr>
          <p:cNvGraphicFramePr>
            <a:graphicFrameLocks noGrp="1"/>
          </p:cNvGraphicFramePr>
          <p:nvPr>
            <p:ph idx="1"/>
            <p:extLst>
              <p:ext uri="{D42A27DB-BD31-4B8C-83A1-F6EECF244321}">
                <p14:modId xmlns:p14="http://schemas.microsoft.com/office/powerpoint/2010/main" val="1346414843"/>
              </p:ext>
            </p:extLst>
          </p:nvPr>
        </p:nvGraphicFramePr>
        <p:xfrm>
          <a:off x="1130270" y="2479246"/>
          <a:ext cx="9604375" cy="37183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ooter Placeholder 3">
            <a:extLst>
              <a:ext uri="{FF2B5EF4-FFF2-40B4-BE49-F238E27FC236}">
                <a16:creationId xmlns:a16="http://schemas.microsoft.com/office/drawing/2014/main" id="{F215C444-DF09-0846-4533-D39BA31CC7A7}"/>
              </a:ext>
            </a:extLst>
          </p:cNvPr>
          <p:cNvSpPr>
            <a:spLocks noGrp="1"/>
          </p:cNvSpPr>
          <p:nvPr>
            <p:ph type="ftr" sz="quarter" idx="11"/>
          </p:nvPr>
        </p:nvSpPr>
        <p:spPr>
          <a:xfrm>
            <a:off x="11116279" y="0"/>
            <a:ext cx="1202721" cy="309201"/>
          </a:xfrm>
        </p:spPr>
        <p:txBody>
          <a:bodyPr/>
          <a:lstStyle/>
          <a:p>
            <a:r>
              <a:rPr lang="en-US" dirty="0"/>
              <a:t>Requirement: 4</a:t>
            </a:r>
          </a:p>
          <a:p>
            <a:endParaRPr lang="en-US" dirty="0"/>
          </a:p>
        </p:txBody>
      </p:sp>
    </p:spTree>
    <p:extLst>
      <p:ext uri="{BB962C8B-B14F-4D97-AF65-F5344CB8AC3E}">
        <p14:creationId xmlns:p14="http://schemas.microsoft.com/office/powerpoint/2010/main" val="14068077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216D9FD-860F-4F5C-8D9B-CE7002071D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3FBF9E6-191F-E47D-B3D8-C2103BDC0420}"/>
              </a:ext>
            </a:extLst>
          </p:cNvPr>
          <p:cNvSpPr>
            <a:spLocks noGrp="1"/>
          </p:cNvSpPr>
          <p:nvPr>
            <p:ph type="title"/>
          </p:nvPr>
        </p:nvSpPr>
        <p:spPr>
          <a:xfrm>
            <a:off x="548640" y="977028"/>
            <a:ext cx="3667421" cy="5237503"/>
          </a:xfrm>
        </p:spPr>
        <p:txBody>
          <a:bodyPr anchor="ctr">
            <a:normAutofit/>
          </a:bodyPr>
          <a:lstStyle/>
          <a:p>
            <a:r>
              <a:rPr lang="en-US" dirty="0">
                <a:solidFill>
                  <a:schemeClr val="bg2"/>
                </a:solidFill>
              </a:rPr>
              <a:t>Requirement: 5 </a:t>
            </a:r>
          </a:p>
        </p:txBody>
      </p:sp>
      <p:sp useBgFill="1">
        <p:nvSpPr>
          <p:cNvPr id="10" name="Rectangle 9">
            <a:extLst>
              <a:ext uri="{FF2B5EF4-FFF2-40B4-BE49-F238E27FC236}">
                <a16:creationId xmlns:a16="http://schemas.microsoft.com/office/drawing/2014/main" id="{8D074069-7026-466C-B495-20FB9578CF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3993" y="0"/>
            <a:ext cx="7538007" cy="6858000"/>
          </a:xfrm>
          <a:prstGeom prst="rect">
            <a:avLst/>
          </a:prstGeom>
          <a:ln w="6350">
            <a:noFill/>
          </a:ln>
          <a:effectLst/>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1685D80-4D5A-471F-9215-651424F475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3787" y="0"/>
            <a:ext cx="164592" cy="6858000"/>
          </a:xfrm>
          <a:prstGeom prst="rect">
            <a:avLst/>
          </a:prstGeom>
          <a:solidFill>
            <a:schemeClr val="accent1"/>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p>
        </p:txBody>
      </p:sp>
      <p:sp>
        <p:nvSpPr>
          <p:cNvPr id="11" name="Content Placeholder 2">
            <a:extLst>
              <a:ext uri="{FF2B5EF4-FFF2-40B4-BE49-F238E27FC236}">
                <a16:creationId xmlns:a16="http://schemas.microsoft.com/office/drawing/2014/main" id="{C8DC067A-446B-0EEF-502D-47B8C9B69A72}"/>
              </a:ext>
            </a:extLst>
          </p:cNvPr>
          <p:cNvSpPr>
            <a:spLocks noGrp="1"/>
          </p:cNvSpPr>
          <p:nvPr>
            <p:ph idx="1"/>
          </p:nvPr>
        </p:nvSpPr>
        <p:spPr>
          <a:xfrm>
            <a:off x="5791954" y="977029"/>
            <a:ext cx="5428789" cy="5237503"/>
          </a:xfrm>
        </p:spPr>
        <p:txBody>
          <a:bodyPr anchor="ctr">
            <a:normAutofit/>
          </a:bodyPr>
          <a:lstStyle/>
          <a:p>
            <a:pPr marL="0" indent="0">
              <a:lnSpc>
                <a:spcPct val="110000"/>
              </a:lnSpc>
              <a:buNone/>
            </a:pPr>
            <a:r>
              <a:rPr lang="en-US" sz="1700" b="1" i="0" dirty="0">
                <a:effectLst/>
                <a:latin typeface="Roboto" panose="02000000000000000000" pitchFamily="2" charset="0"/>
              </a:rPr>
              <a:t>Do the following:</a:t>
            </a:r>
          </a:p>
          <a:p>
            <a:pPr>
              <a:lnSpc>
                <a:spcPct val="110000"/>
              </a:lnSpc>
              <a:buFont typeface="Arial" panose="020B0604020202020204" pitchFamily="34" charset="0"/>
              <a:buChar char="•"/>
            </a:pPr>
            <a:r>
              <a:rPr lang="en-US" sz="1700" b="0" i="0" dirty="0">
                <a:effectLst/>
                <a:latin typeface="Roboto" panose="02000000000000000000" pitchFamily="2" charset="0"/>
              </a:rPr>
              <a:t>(a) Explain the differences between a block diagram and a schematic diagram.</a:t>
            </a:r>
          </a:p>
          <a:p>
            <a:pPr>
              <a:lnSpc>
                <a:spcPct val="110000"/>
              </a:lnSpc>
              <a:buFont typeface="Arial" panose="020B0604020202020204" pitchFamily="34" charset="0"/>
              <a:buChar char="•"/>
            </a:pPr>
            <a:r>
              <a:rPr lang="en-US" sz="1700" b="0" i="0" dirty="0">
                <a:effectLst/>
                <a:latin typeface="Roboto" panose="02000000000000000000" pitchFamily="2" charset="0"/>
              </a:rPr>
              <a:t>(b) Draw a block diagram for a radio station that includes a transceiver, amplifier, microphone, antenna, and feed line.</a:t>
            </a:r>
          </a:p>
          <a:p>
            <a:pPr>
              <a:lnSpc>
                <a:spcPct val="110000"/>
              </a:lnSpc>
              <a:buFont typeface="Arial" panose="020B0604020202020204" pitchFamily="34" charset="0"/>
              <a:buChar char="•"/>
            </a:pPr>
            <a:r>
              <a:rPr lang="en-US" sz="1700" b="0" i="0" dirty="0">
                <a:effectLst/>
                <a:latin typeface="Roboto" panose="02000000000000000000" pitchFamily="2" charset="0"/>
              </a:rPr>
              <a:t>(c) Discuss how information is sent when using amplitude modulation (AM), frequency modulation (FM), continuous wave (CW) Morse Code transmission, single sideband (SSB) transmission, and digital transmission.</a:t>
            </a:r>
          </a:p>
          <a:p>
            <a:pPr>
              <a:lnSpc>
                <a:spcPct val="110000"/>
              </a:lnSpc>
              <a:buFont typeface="Arial" panose="020B0604020202020204" pitchFamily="34" charset="0"/>
              <a:buChar char="•"/>
            </a:pPr>
            <a:r>
              <a:rPr lang="en-US" sz="1700" b="0" i="0" dirty="0">
                <a:effectLst/>
                <a:latin typeface="Roboto" panose="02000000000000000000" pitchFamily="2" charset="0"/>
              </a:rPr>
              <a:t>(d) Explain how NOAA Weather Radio (NWR) can alert you to danger.</a:t>
            </a:r>
          </a:p>
          <a:p>
            <a:pPr>
              <a:lnSpc>
                <a:spcPct val="110000"/>
              </a:lnSpc>
              <a:buFont typeface="Arial" panose="020B0604020202020204" pitchFamily="34" charset="0"/>
              <a:buChar char="•"/>
            </a:pPr>
            <a:r>
              <a:rPr lang="en-US" sz="1700" b="0" i="0" dirty="0">
                <a:effectLst/>
                <a:latin typeface="Roboto" panose="02000000000000000000" pitchFamily="2" charset="0"/>
              </a:rPr>
              <a:t>(e) Explain how cellular telephones work. Identify their benefits and limitations in an emergency.</a:t>
            </a:r>
          </a:p>
          <a:p>
            <a:pPr>
              <a:lnSpc>
                <a:spcPct val="110000"/>
              </a:lnSpc>
            </a:pPr>
            <a:endParaRPr lang="en-US" sz="1700" dirty="0"/>
          </a:p>
        </p:txBody>
      </p:sp>
      <p:sp>
        <p:nvSpPr>
          <p:cNvPr id="4" name="Footer Placeholder 3">
            <a:extLst>
              <a:ext uri="{FF2B5EF4-FFF2-40B4-BE49-F238E27FC236}">
                <a16:creationId xmlns:a16="http://schemas.microsoft.com/office/drawing/2014/main" id="{EF2FD0F3-8E26-B3D8-FC69-3015D14E0A8E}"/>
              </a:ext>
            </a:extLst>
          </p:cNvPr>
          <p:cNvSpPr>
            <a:spLocks noGrp="1"/>
          </p:cNvSpPr>
          <p:nvPr>
            <p:ph type="ftr" sz="quarter" idx="11"/>
          </p:nvPr>
        </p:nvSpPr>
        <p:spPr>
          <a:xfrm>
            <a:off x="11141611" y="0"/>
            <a:ext cx="1075721" cy="309201"/>
          </a:xfrm>
        </p:spPr>
        <p:txBody>
          <a:bodyPr/>
          <a:lstStyle/>
          <a:p>
            <a:r>
              <a:rPr lang="en-US" dirty="0"/>
              <a:t>Requirement: 5</a:t>
            </a:r>
          </a:p>
          <a:p>
            <a:endParaRPr lang="en-US" dirty="0"/>
          </a:p>
        </p:txBody>
      </p:sp>
    </p:spTree>
    <p:extLst>
      <p:ext uri="{BB962C8B-B14F-4D97-AF65-F5344CB8AC3E}">
        <p14:creationId xmlns:p14="http://schemas.microsoft.com/office/powerpoint/2010/main" val="2587811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0E27E-F8D5-C308-F2D1-F5D3A6144514}"/>
              </a:ext>
            </a:extLst>
          </p:cNvPr>
          <p:cNvSpPr>
            <a:spLocks noGrp="1"/>
          </p:cNvSpPr>
          <p:nvPr>
            <p:ph type="title"/>
          </p:nvPr>
        </p:nvSpPr>
        <p:spPr>
          <a:xfrm>
            <a:off x="393488" y="253401"/>
            <a:ext cx="3272095" cy="2104119"/>
          </a:xfrm>
        </p:spPr>
        <p:txBody>
          <a:bodyPr vert="horz" lIns="91440" tIns="45720" rIns="91440" bIns="45720" rtlCol="0" anchor="ctr">
            <a:normAutofit/>
          </a:bodyPr>
          <a:lstStyle/>
          <a:p>
            <a:r>
              <a:rPr lang="en-US" dirty="0"/>
              <a:t>Block Diagrams</a:t>
            </a:r>
          </a:p>
        </p:txBody>
      </p:sp>
      <p:sp>
        <p:nvSpPr>
          <p:cNvPr id="6" name="TextBox 5">
            <a:extLst>
              <a:ext uri="{FF2B5EF4-FFF2-40B4-BE49-F238E27FC236}">
                <a16:creationId xmlns:a16="http://schemas.microsoft.com/office/drawing/2014/main" id="{17A51847-8885-7FCB-08F6-C65986D5406A}"/>
              </a:ext>
            </a:extLst>
          </p:cNvPr>
          <p:cNvSpPr txBox="1"/>
          <p:nvPr/>
        </p:nvSpPr>
        <p:spPr>
          <a:xfrm>
            <a:off x="4019177" y="1678930"/>
            <a:ext cx="5695984" cy="1814402"/>
          </a:xfrm>
          <a:prstGeom prst="rect">
            <a:avLst/>
          </a:prstGeom>
        </p:spPr>
        <p:txBody>
          <a:bodyPr vert="horz" lIns="91440" tIns="45720" rIns="91440" bIns="45720" rtlCol="0" anchor="t">
            <a:normAutofit/>
          </a:bodyPr>
          <a:lstStyle/>
          <a:p>
            <a:pPr indent="-228600" defTabSz="914400">
              <a:lnSpc>
                <a:spcPct val="120000"/>
              </a:lnSpc>
              <a:spcAft>
                <a:spcPts val="600"/>
              </a:spcAft>
              <a:buClr>
                <a:schemeClr val="accent1"/>
              </a:buClr>
              <a:buSzPct val="100000"/>
              <a:buFont typeface="Arial" panose="020B0604020202020204" pitchFamily="34" charset="0"/>
              <a:buChar char="•"/>
            </a:pPr>
            <a:r>
              <a:rPr lang="en-US" b="0" i="0" dirty="0"/>
              <a:t>A </a:t>
            </a:r>
            <a:r>
              <a:rPr lang="en-US" b="1" i="0" dirty="0"/>
              <a:t>block diagram shows the different sections</a:t>
            </a:r>
            <a:r>
              <a:rPr lang="en-US" b="0" i="0" dirty="0"/>
              <a:t> of a transmitter or receiver. </a:t>
            </a:r>
            <a:endParaRPr lang="en-US" dirty="0"/>
          </a:p>
        </p:txBody>
      </p:sp>
      <p:pic>
        <p:nvPicPr>
          <p:cNvPr id="5" name="Content Placeholder 4" descr="A diagram of a computer flow&#10;&#10;Description automatically generated">
            <a:extLst>
              <a:ext uri="{FF2B5EF4-FFF2-40B4-BE49-F238E27FC236}">
                <a16:creationId xmlns:a16="http://schemas.microsoft.com/office/drawing/2014/main" id="{0F2FA655-3990-E281-BBB2-E5B26D7F812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96385" y="2521132"/>
            <a:ext cx="7741568" cy="2657938"/>
          </a:xfrm>
          <a:prstGeom prst="rect">
            <a:avLst/>
          </a:prstGeom>
        </p:spPr>
      </p:pic>
      <p:sp>
        <p:nvSpPr>
          <p:cNvPr id="7" name="Footer Placeholder 6">
            <a:extLst>
              <a:ext uri="{FF2B5EF4-FFF2-40B4-BE49-F238E27FC236}">
                <a16:creationId xmlns:a16="http://schemas.microsoft.com/office/drawing/2014/main" id="{BE3E3F83-6B36-AEDE-5CF8-C83B6AE4B942}"/>
              </a:ext>
            </a:extLst>
          </p:cNvPr>
          <p:cNvSpPr>
            <a:spLocks noGrp="1"/>
          </p:cNvSpPr>
          <p:nvPr>
            <p:ph type="ftr" sz="quarter" idx="11"/>
          </p:nvPr>
        </p:nvSpPr>
        <p:spPr>
          <a:xfrm>
            <a:off x="11040079" y="0"/>
            <a:ext cx="1253521" cy="309201"/>
          </a:xfrm>
        </p:spPr>
        <p:txBody>
          <a:bodyPr/>
          <a:lstStyle/>
          <a:p>
            <a:r>
              <a:rPr lang="en-US" dirty="0"/>
              <a:t>Requirement: 5A</a:t>
            </a:r>
          </a:p>
          <a:p>
            <a:endParaRPr lang="en-US" dirty="0"/>
          </a:p>
        </p:txBody>
      </p:sp>
    </p:spTree>
    <p:extLst>
      <p:ext uri="{BB962C8B-B14F-4D97-AF65-F5344CB8AC3E}">
        <p14:creationId xmlns:p14="http://schemas.microsoft.com/office/powerpoint/2010/main" val="31380797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566A2B-9BC4-7A30-6A31-3C9CAF94CE1E}"/>
              </a:ext>
            </a:extLst>
          </p:cNvPr>
          <p:cNvSpPr>
            <a:spLocks noGrp="1"/>
          </p:cNvSpPr>
          <p:nvPr>
            <p:ph type="title"/>
          </p:nvPr>
        </p:nvSpPr>
        <p:spPr>
          <a:xfrm>
            <a:off x="5753318" y="804520"/>
            <a:ext cx="4985079" cy="1049235"/>
          </a:xfrm>
        </p:spPr>
        <p:txBody>
          <a:bodyPr vert="horz" lIns="91440" tIns="45720" rIns="91440" bIns="45720" rtlCol="0" anchor="ctr">
            <a:normAutofit/>
          </a:bodyPr>
          <a:lstStyle/>
          <a:p>
            <a:r>
              <a:rPr lang="en-US"/>
              <a:t>Schematic diagram</a:t>
            </a:r>
          </a:p>
        </p:txBody>
      </p:sp>
      <p:grpSp>
        <p:nvGrpSpPr>
          <p:cNvPr id="11" name="Group 10">
            <a:extLst>
              <a:ext uri="{FF2B5EF4-FFF2-40B4-BE49-F238E27FC236}">
                <a16:creationId xmlns:a16="http://schemas.microsoft.com/office/drawing/2014/main" id="{4A16D49D-5A8B-438D-9639-ED51B23B6B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32238" y="482171"/>
            <a:ext cx="4641751" cy="5149101"/>
            <a:chOff x="632238" y="482171"/>
            <a:chExt cx="4641751" cy="5149101"/>
          </a:xfrm>
        </p:grpSpPr>
        <p:sp>
          <p:nvSpPr>
            <p:cNvPr id="12" name="Rectangle 11">
              <a:extLst>
                <a:ext uri="{FF2B5EF4-FFF2-40B4-BE49-F238E27FC236}">
                  <a16:creationId xmlns:a16="http://schemas.microsoft.com/office/drawing/2014/main" id="{74FB6ADA-583A-4EDD-A7B3-C295555C12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238" y="482171"/>
              <a:ext cx="4641751" cy="5149101"/>
            </a:xfrm>
            <a:prstGeom prst="rect">
              <a:avLst/>
            </a:prstGeom>
            <a:blipFill dpi="0" rotWithShape="1">
              <a:blip r:embed="rId2">
                <a:alphaModFix amt="30000"/>
              </a:blip>
              <a:srcRect/>
              <a:tile tx="0" ty="0" sx="100000" sy="100000" flip="none" algn="ctr"/>
            </a:blip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extrusionH="76200" contourW="12700" prstMaterial="matte">
              <a:bevelT w="152400" h="50800" prst="softRound"/>
              <a:extrusionClr>
                <a:schemeClr val="tx2"/>
              </a:extrusionClr>
              <a:contourClr>
                <a:schemeClr val="bg2"/>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EBE7136-AC47-4E15-A987-4EBA0D349E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45297" y="812507"/>
              <a:ext cx="4001652" cy="4466452"/>
            </a:xfrm>
            <a:prstGeom prst="rect">
              <a:avLst/>
            </a:prstGeom>
            <a:gradFill>
              <a:gsLst>
                <a:gs pos="0">
                  <a:srgbClr val="DADADA"/>
                </a:gs>
                <a:gs pos="100000">
                  <a:srgbClr val="FFFFFE"/>
                </a:gs>
              </a:gsLst>
              <a:lin ang="16200000" scaled="0"/>
            </a:gradFill>
            <a:ln w="38100" cmpd="sng">
              <a:solidFill>
                <a:schemeClr val="tx2">
                  <a:lumMod val="25000"/>
                </a:schemeClr>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E864D1DC-8103-4FAF-A2BF-4F74117DA4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7909" y="988222"/>
            <a:ext cx="3675314" cy="4126145"/>
          </a:xfrm>
          <a:prstGeom prst="rect">
            <a:avLst/>
          </a:prstGeom>
          <a:solidFill>
            <a:srgbClr val="FFFFFE"/>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diagram of a circuit&#10;&#10;Description automatically generated">
            <a:extLst>
              <a:ext uri="{FF2B5EF4-FFF2-40B4-BE49-F238E27FC236}">
                <a16:creationId xmlns:a16="http://schemas.microsoft.com/office/drawing/2014/main" id="{CA3E2666-E1F7-8962-C024-7D88BC486B8A}"/>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71223" y="2237521"/>
            <a:ext cx="3362141" cy="1623820"/>
          </a:xfrm>
          <a:prstGeom prst="rect">
            <a:avLst/>
          </a:prstGeom>
        </p:spPr>
      </p:pic>
      <p:sp>
        <p:nvSpPr>
          <p:cNvPr id="6" name="TextBox 5">
            <a:extLst>
              <a:ext uri="{FF2B5EF4-FFF2-40B4-BE49-F238E27FC236}">
                <a16:creationId xmlns:a16="http://schemas.microsoft.com/office/drawing/2014/main" id="{D85880C5-B47F-B317-5A4A-0B8EDB6F016D}"/>
              </a:ext>
            </a:extLst>
          </p:cNvPr>
          <p:cNvSpPr txBox="1"/>
          <p:nvPr/>
        </p:nvSpPr>
        <p:spPr>
          <a:xfrm>
            <a:off x="5753317" y="2015732"/>
            <a:ext cx="4985080" cy="3450613"/>
          </a:xfrm>
          <a:prstGeom prst="rect">
            <a:avLst/>
          </a:prstGeom>
        </p:spPr>
        <p:txBody>
          <a:bodyPr vert="horz" lIns="91440" tIns="45720" rIns="91440" bIns="45720" rtlCol="0" anchor="t">
            <a:normAutofit/>
          </a:bodyPr>
          <a:lstStyle/>
          <a:p>
            <a:pPr indent="-228600" defTabSz="914400">
              <a:lnSpc>
                <a:spcPct val="120000"/>
              </a:lnSpc>
              <a:spcAft>
                <a:spcPts val="600"/>
              </a:spcAft>
              <a:buClr>
                <a:schemeClr val="accent1"/>
              </a:buClr>
              <a:buSzPct val="100000"/>
              <a:buFont typeface="Arial" panose="020B0604020202020204" pitchFamily="34" charset="0"/>
              <a:buChar char="•"/>
            </a:pPr>
            <a:r>
              <a:rPr lang="en-US" b="0" i="0"/>
              <a:t>A more detailed </a:t>
            </a:r>
            <a:r>
              <a:rPr lang="en-US" b="1" i="0"/>
              <a:t>schematic diagram</a:t>
            </a:r>
            <a:r>
              <a:rPr lang="en-US" b="0" i="0"/>
              <a:t> shows all of the individual electrical components used </a:t>
            </a:r>
            <a:r>
              <a:rPr lang="en-US" b="1" i="0"/>
              <a:t>to build the radio. </a:t>
            </a:r>
            <a:r>
              <a:rPr lang="en-US" b="0" i="0"/>
              <a:t>For more information on schematic diagrams and electronic components, you might wish to explore </a:t>
            </a:r>
            <a:r>
              <a:rPr lang="en-US" b="0" i="1"/>
              <a:t>Electronics Merit Badge.</a:t>
            </a:r>
            <a:endParaRPr lang="en-US"/>
          </a:p>
        </p:txBody>
      </p:sp>
      <p:sp>
        <p:nvSpPr>
          <p:cNvPr id="7" name="Footer Placeholder 6">
            <a:extLst>
              <a:ext uri="{FF2B5EF4-FFF2-40B4-BE49-F238E27FC236}">
                <a16:creationId xmlns:a16="http://schemas.microsoft.com/office/drawing/2014/main" id="{E3EEE832-2177-C509-3F3F-1AFE7EAC8D86}"/>
              </a:ext>
            </a:extLst>
          </p:cNvPr>
          <p:cNvSpPr>
            <a:spLocks noGrp="1"/>
          </p:cNvSpPr>
          <p:nvPr>
            <p:ph type="ftr" sz="quarter" idx="11"/>
          </p:nvPr>
        </p:nvSpPr>
        <p:spPr>
          <a:xfrm>
            <a:off x="10989279" y="0"/>
            <a:ext cx="1202721" cy="309201"/>
          </a:xfrm>
        </p:spPr>
        <p:txBody>
          <a:bodyPr/>
          <a:lstStyle/>
          <a:p>
            <a:r>
              <a:rPr lang="en-US" dirty="0"/>
              <a:t>Requirement: 5A</a:t>
            </a:r>
          </a:p>
          <a:p>
            <a:endParaRPr lang="en-US" dirty="0"/>
          </a:p>
        </p:txBody>
      </p:sp>
    </p:spTree>
    <p:extLst>
      <p:ext uri="{BB962C8B-B14F-4D97-AF65-F5344CB8AC3E}">
        <p14:creationId xmlns:p14="http://schemas.microsoft.com/office/powerpoint/2010/main" val="22062097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8D1AB8-E814-8A55-60C3-FD6C7A4B4F7D}"/>
              </a:ext>
            </a:extLst>
          </p:cNvPr>
          <p:cNvSpPr>
            <a:spLocks noGrp="1"/>
          </p:cNvSpPr>
          <p:nvPr>
            <p:ph type="title"/>
          </p:nvPr>
        </p:nvSpPr>
        <p:spPr>
          <a:xfrm>
            <a:off x="5753318" y="804520"/>
            <a:ext cx="4985079" cy="1049235"/>
          </a:xfrm>
        </p:spPr>
        <p:txBody>
          <a:bodyPr>
            <a:normAutofit/>
          </a:bodyPr>
          <a:lstStyle/>
          <a:p>
            <a:r>
              <a:rPr lang="en-US"/>
              <a:t>Draw a Block Diagram</a:t>
            </a:r>
          </a:p>
        </p:txBody>
      </p:sp>
      <p:grpSp>
        <p:nvGrpSpPr>
          <p:cNvPr id="10" name="Group 9">
            <a:extLst>
              <a:ext uri="{FF2B5EF4-FFF2-40B4-BE49-F238E27FC236}">
                <a16:creationId xmlns:a16="http://schemas.microsoft.com/office/drawing/2014/main" id="{4A16D49D-5A8B-438D-9639-ED51B23B6B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32238" y="482171"/>
            <a:ext cx="4641751" cy="5149101"/>
            <a:chOff x="632238" y="482171"/>
            <a:chExt cx="4641751" cy="5149101"/>
          </a:xfrm>
        </p:grpSpPr>
        <p:sp>
          <p:nvSpPr>
            <p:cNvPr id="11" name="Rectangle 10">
              <a:extLst>
                <a:ext uri="{FF2B5EF4-FFF2-40B4-BE49-F238E27FC236}">
                  <a16:creationId xmlns:a16="http://schemas.microsoft.com/office/drawing/2014/main" id="{74FB6ADA-583A-4EDD-A7B3-C295555C12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238" y="482171"/>
              <a:ext cx="4641751" cy="5149101"/>
            </a:xfrm>
            <a:prstGeom prst="rect">
              <a:avLst/>
            </a:prstGeom>
            <a:blipFill dpi="0" rotWithShape="1">
              <a:blip r:embed="rId2">
                <a:alphaModFix amt="30000"/>
              </a:blip>
              <a:srcRect/>
              <a:tile tx="0" ty="0" sx="100000" sy="100000" flip="none" algn="ctr"/>
            </a:blip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extrusionH="76200" contourW="12700" prstMaterial="matte">
              <a:bevelT w="152400" h="50800" prst="softRound"/>
              <a:extrusionClr>
                <a:schemeClr val="tx2"/>
              </a:extrusionClr>
              <a:contourClr>
                <a:schemeClr val="bg2"/>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EBE7136-AC47-4E15-A987-4EBA0D349E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45297" y="812507"/>
              <a:ext cx="4001652" cy="4466452"/>
            </a:xfrm>
            <a:prstGeom prst="rect">
              <a:avLst/>
            </a:prstGeom>
            <a:gradFill>
              <a:gsLst>
                <a:gs pos="0">
                  <a:srgbClr val="DADADA"/>
                </a:gs>
                <a:gs pos="100000">
                  <a:srgbClr val="FFFFFE"/>
                </a:gs>
              </a:gsLst>
              <a:lin ang="16200000" scaled="0"/>
            </a:gradFill>
            <a:ln w="38100" cmpd="sng">
              <a:solidFill>
                <a:schemeClr val="tx2">
                  <a:lumMod val="25000"/>
                </a:schemeClr>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864D1DC-8103-4FAF-A2BF-4F74117DA4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7909" y="988222"/>
            <a:ext cx="3675314" cy="4126145"/>
          </a:xfrm>
          <a:prstGeom prst="rect">
            <a:avLst/>
          </a:prstGeom>
          <a:solidFill>
            <a:srgbClr val="FFFFFE"/>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Radio microphone">
            <a:extLst>
              <a:ext uri="{FF2B5EF4-FFF2-40B4-BE49-F238E27FC236}">
                <a16:creationId xmlns:a16="http://schemas.microsoft.com/office/drawing/2014/main" id="{F004AB16-5761-56D2-7C92-EAD11CAE145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71223" y="1368360"/>
            <a:ext cx="3362141" cy="3362141"/>
          </a:xfrm>
          <a:prstGeom prst="rect">
            <a:avLst/>
          </a:prstGeom>
        </p:spPr>
      </p:pic>
      <p:sp>
        <p:nvSpPr>
          <p:cNvPr id="3" name="Content Placeholder 2">
            <a:extLst>
              <a:ext uri="{FF2B5EF4-FFF2-40B4-BE49-F238E27FC236}">
                <a16:creationId xmlns:a16="http://schemas.microsoft.com/office/drawing/2014/main" id="{D166F236-DAF0-39E6-6883-B30635362898}"/>
              </a:ext>
            </a:extLst>
          </p:cNvPr>
          <p:cNvSpPr>
            <a:spLocks noGrp="1"/>
          </p:cNvSpPr>
          <p:nvPr>
            <p:ph idx="1"/>
          </p:nvPr>
        </p:nvSpPr>
        <p:spPr>
          <a:xfrm>
            <a:off x="5753317" y="2015732"/>
            <a:ext cx="4985080" cy="3450613"/>
          </a:xfrm>
        </p:spPr>
        <p:txBody>
          <a:bodyPr>
            <a:normAutofit/>
          </a:bodyPr>
          <a:lstStyle/>
          <a:p>
            <a:pPr marL="0" indent="0">
              <a:buNone/>
            </a:pPr>
            <a:r>
              <a:rPr lang="en-US" b="0" i="0" dirty="0">
                <a:effectLst/>
                <a:latin typeface="Roboto" panose="02000000000000000000" pitchFamily="2" charset="0"/>
              </a:rPr>
              <a:t>Activity!</a:t>
            </a:r>
          </a:p>
          <a:p>
            <a:endParaRPr lang="en-US" dirty="0">
              <a:latin typeface="Roboto" panose="02000000000000000000" pitchFamily="2" charset="0"/>
            </a:endParaRPr>
          </a:p>
          <a:p>
            <a:r>
              <a:rPr lang="en-US" b="0" i="0" dirty="0">
                <a:effectLst/>
                <a:latin typeface="Roboto" panose="02000000000000000000" pitchFamily="2" charset="0"/>
              </a:rPr>
              <a:t>Draw a block diagram for a radio station that includes a transceiver, amplifier, microphone, antenna, and feed line.</a:t>
            </a:r>
            <a:endParaRPr lang="en-US" dirty="0"/>
          </a:p>
        </p:txBody>
      </p:sp>
      <p:sp>
        <p:nvSpPr>
          <p:cNvPr id="4" name="Footer Placeholder 3">
            <a:extLst>
              <a:ext uri="{FF2B5EF4-FFF2-40B4-BE49-F238E27FC236}">
                <a16:creationId xmlns:a16="http://schemas.microsoft.com/office/drawing/2014/main" id="{D9205FEC-9A00-A787-E6AB-B780261BABE1}"/>
              </a:ext>
            </a:extLst>
          </p:cNvPr>
          <p:cNvSpPr>
            <a:spLocks noGrp="1"/>
          </p:cNvSpPr>
          <p:nvPr>
            <p:ph type="ftr" sz="quarter" idx="11"/>
          </p:nvPr>
        </p:nvSpPr>
        <p:spPr>
          <a:xfrm>
            <a:off x="11065479" y="0"/>
            <a:ext cx="1253521" cy="309201"/>
          </a:xfrm>
        </p:spPr>
        <p:txBody>
          <a:bodyPr/>
          <a:lstStyle/>
          <a:p>
            <a:r>
              <a:rPr lang="en-US" dirty="0"/>
              <a:t>Requirement: 5B</a:t>
            </a:r>
          </a:p>
          <a:p>
            <a:endParaRPr lang="en-US" dirty="0"/>
          </a:p>
        </p:txBody>
      </p:sp>
    </p:spTree>
    <p:extLst>
      <p:ext uri="{BB962C8B-B14F-4D97-AF65-F5344CB8AC3E}">
        <p14:creationId xmlns:p14="http://schemas.microsoft.com/office/powerpoint/2010/main" val="15407987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E74E85-533F-8B33-027D-E29A911C991A}"/>
              </a:ext>
            </a:extLst>
          </p:cNvPr>
          <p:cNvSpPr>
            <a:spLocks noGrp="1"/>
          </p:cNvSpPr>
          <p:nvPr>
            <p:ph type="title"/>
          </p:nvPr>
        </p:nvSpPr>
        <p:spPr>
          <a:xfrm>
            <a:off x="5753317" y="463604"/>
            <a:ext cx="4985079" cy="1049235"/>
          </a:xfrm>
        </p:spPr>
        <p:txBody>
          <a:bodyPr>
            <a:normAutofit/>
          </a:bodyPr>
          <a:lstStyle/>
          <a:p>
            <a:r>
              <a:rPr lang="en-US" b="0" i="0" dirty="0">
                <a:effectLst/>
                <a:latin typeface="Roboto" panose="02000000000000000000" pitchFamily="2" charset="0"/>
              </a:rPr>
              <a:t>how information is sent</a:t>
            </a:r>
            <a:endParaRPr lang="en-US" dirty="0"/>
          </a:p>
        </p:txBody>
      </p:sp>
      <p:grpSp>
        <p:nvGrpSpPr>
          <p:cNvPr id="10" name="Group 9">
            <a:extLst>
              <a:ext uri="{FF2B5EF4-FFF2-40B4-BE49-F238E27FC236}">
                <a16:creationId xmlns:a16="http://schemas.microsoft.com/office/drawing/2014/main" id="{4A16D49D-5A8B-438D-9639-ED51B23B6B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32238" y="482171"/>
            <a:ext cx="4641751" cy="5149101"/>
            <a:chOff x="632238" y="482171"/>
            <a:chExt cx="4641751" cy="5149101"/>
          </a:xfrm>
        </p:grpSpPr>
        <p:sp>
          <p:nvSpPr>
            <p:cNvPr id="11" name="Rectangle 10">
              <a:extLst>
                <a:ext uri="{FF2B5EF4-FFF2-40B4-BE49-F238E27FC236}">
                  <a16:creationId xmlns:a16="http://schemas.microsoft.com/office/drawing/2014/main" id="{74FB6ADA-583A-4EDD-A7B3-C295555C12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238" y="482171"/>
              <a:ext cx="4641751" cy="5149101"/>
            </a:xfrm>
            <a:prstGeom prst="rect">
              <a:avLst/>
            </a:prstGeom>
            <a:blipFill dpi="0" rotWithShape="1">
              <a:blip r:embed="rId2">
                <a:alphaModFix amt="30000"/>
              </a:blip>
              <a:srcRect/>
              <a:tile tx="0" ty="0" sx="100000" sy="100000" flip="none" algn="ctr"/>
            </a:blip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extrusionH="76200" contourW="12700" prstMaterial="matte">
              <a:bevelT w="152400" h="50800" prst="softRound"/>
              <a:extrusionClr>
                <a:schemeClr val="tx2"/>
              </a:extrusionClr>
              <a:contourClr>
                <a:schemeClr val="bg2"/>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EBE7136-AC47-4E15-A987-4EBA0D349E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45297" y="812507"/>
              <a:ext cx="4001652" cy="4466452"/>
            </a:xfrm>
            <a:prstGeom prst="rect">
              <a:avLst/>
            </a:prstGeom>
            <a:gradFill>
              <a:gsLst>
                <a:gs pos="0">
                  <a:srgbClr val="DADADA"/>
                </a:gs>
                <a:gs pos="100000">
                  <a:srgbClr val="FFFFFE"/>
                </a:gs>
              </a:gsLst>
              <a:lin ang="16200000" scaled="0"/>
            </a:gradFill>
            <a:ln w="38100" cmpd="sng">
              <a:solidFill>
                <a:schemeClr val="tx2">
                  <a:lumMod val="25000"/>
                </a:schemeClr>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864D1DC-8103-4FAF-A2BF-4F74117DA4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7909" y="988222"/>
            <a:ext cx="3675314" cy="4126145"/>
          </a:xfrm>
          <a:prstGeom prst="rect">
            <a:avLst/>
          </a:prstGeom>
          <a:solidFill>
            <a:srgbClr val="FFFFFE"/>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Communications">
            <a:extLst>
              <a:ext uri="{FF2B5EF4-FFF2-40B4-BE49-F238E27FC236}">
                <a16:creationId xmlns:a16="http://schemas.microsoft.com/office/drawing/2014/main" id="{6FEFEFBE-0865-8460-05B8-E2EB1D9006B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71223" y="1368360"/>
            <a:ext cx="3362141" cy="3362141"/>
          </a:xfrm>
          <a:prstGeom prst="rect">
            <a:avLst/>
          </a:prstGeom>
        </p:spPr>
      </p:pic>
      <p:sp>
        <p:nvSpPr>
          <p:cNvPr id="3" name="Content Placeholder 2">
            <a:extLst>
              <a:ext uri="{FF2B5EF4-FFF2-40B4-BE49-F238E27FC236}">
                <a16:creationId xmlns:a16="http://schemas.microsoft.com/office/drawing/2014/main" id="{6299F5F7-E2B3-4320-A56A-EB37B849D5C0}"/>
              </a:ext>
            </a:extLst>
          </p:cNvPr>
          <p:cNvSpPr>
            <a:spLocks noGrp="1"/>
          </p:cNvSpPr>
          <p:nvPr>
            <p:ph idx="1"/>
          </p:nvPr>
        </p:nvSpPr>
        <p:spPr>
          <a:xfrm>
            <a:off x="5753317" y="1512839"/>
            <a:ext cx="4985080" cy="4118433"/>
          </a:xfrm>
        </p:spPr>
        <p:txBody>
          <a:bodyPr>
            <a:noAutofit/>
          </a:bodyPr>
          <a:lstStyle/>
          <a:p>
            <a:pPr marL="0" indent="0">
              <a:lnSpc>
                <a:spcPct val="110000"/>
              </a:lnSpc>
              <a:buNone/>
            </a:pPr>
            <a:r>
              <a:rPr lang="en-US" sz="1600" b="0" i="0" dirty="0">
                <a:effectLst/>
                <a:latin typeface="Arial" panose="020B0604020202020204" pitchFamily="34" charset="0"/>
              </a:rPr>
              <a:t>Transmitters generate "Radio Frequency" (RF)  energy. </a:t>
            </a:r>
            <a:r>
              <a:rPr lang="en-US" sz="1600" b="1" i="0" dirty="0">
                <a:effectLst/>
                <a:latin typeface="Arial" panose="020B0604020202020204" pitchFamily="34" charset="0"/>
              </a:rPr>
              <a:t>This RF energy is then modified to convey useful information.</a:t>
            </a:r>
            <a:br>
              <a:rPr lang="en-US" sz="1600" dirty="0"/>
            </a:br>
            <a:br>
              <a:rPr lang="en-US" sz="1600" dirty="0"/>
            </a:br>
            <a:r>
              <a:rPr lang="en-US" sz="1600" b="1" i="0" dirty="0">
                <a:effectLst/>
                <a:latin typeface="Arial" panose="020B0604020202020204" pitchFamily="34" charset="0"/>
              </a:rPr>
              <a:t>The simplest method to send information is to  turn the transmitter on and off in recognizable pattern, such as Morse code</a:t>
            </a:r>
            <a:r>
              <a:rPr lang="en-US" sz="1600" b="0" i="0" dirty="0">
                <a:effectLst/>
                <a:latin typeface="Arial" panose="020B0604020202020204" pitchFamily="34" charset="0"/>
              </a:rPr>
              <a:t>.  This has the advantage of being simple radios to build, and is very efficient in using both electrical power and "bandwidth".  The disadvantage is the both the person transmitting and receiving the signal need to know Morse Code.  Morse Code transmissions are</a:t>
            </a:r>
            <a:r>
              <a:rPr lang="en-US" sz="1600" b="1" i="0" dirty="0">
                <a:effectLst/>
                <a:latin typeface="Arial" panose="020B0604020202020204" pitchFamily="34" charset="0"/>
              </a:rPr>
              <a:t> often called "</a:t>
            </a:r>
            <a:r>
              <a:rPr lang="en-US" sz="1600" b="1" i="1" dirty="0">
                <a:effectLst/>
                <a:latin typeface="Arial" panose="020B0604020202020204" pitchFamily="34" charset="0"/>
              </a:rPr>
              <a:t>CW</a:t>
            </a:r>
            <a:r>
              <a:rPr lang="en-US" sz="1600" b="1" i="0" dirty="0">
                <a:effectLst/>
                <a:latin typeface="Arial" panose="020B0604020202020204" pitchFamily="34" charset="0"/>
              </a:rPr>
              <a:t>" for "</a:t>
            </a:r>
            <a:r>
              <a:rPr lang="en-US" sz="1600" b="1" i="1" dirty="0">
                <a:effectLst/>
                <a:latin typeface="Arial" panose="020B0604020202020204" pitchFamily="34" charset="0"/>
              </a:rPr>
              <a:t>Continuous Wave</a:t>
            </a:r>
            <a:r>
              <a:rPr lang="en-US" sz="1600" b="1" i="0" dirty="0">
                <a:effectLst/>
                <a:latin typeface="Arial" panose="020B0604020202020204" pitchFamily="34" charset="0"/>
              </a:rPr>
              <a:t>" which describes how the underlying signal is now generated</a:t>
            </a:r>
            <a:r>
              <a:rPr lang="en-US" sz="1600" b="0" i="0" dirty="0">
                <a:effectLst/>
                <a:latin typeface="Arial" panose="020B0604020202020204" pitchFamily="34" charset="0"/>
              </a:rPr>
              <a:t>.</a:t>
            </a:r>
            <a:endParaRPr lang="en-US" sz="1600" dirty="0"/>
          </a:p>
        </p:txBody>
      </p:sp>
      <p:sp>
        <p:nvSpPr>
          <p:cNvPr id="4" name="Footer Placeholder 3">
            <a:extLst>
              <a:ext uri="{FF2B5EF4-FFF2-40B4-BE49-F238E27FC236}">
                <a16:creationId xmlns:a16="http://schemas.microsoft.com/office/drawing/2014/main" id="{E8DA9029-75FC-BC7C-F4B7-8DBE096ACE5E}"/>
              </a:ext>
            </a:extLst>
          </p:cNvPr>
          <p:cNvSpPr>
            <a:spLocks noGrp="1"/>
          </p:cNvSpPr>
          <p:nvPr>
            <p:ph type="ftr" sz="quarter" idx="11"/>
          </p:nvPr>
        </p:nvSpPr>
        <p:spPr>
          <a:xfrm>
            <a:off x="10976579" y="0"/>
            <a:ext cx="1355121" cy="309201"/>
          </a:xfrm>
        </p:spPr>
        <p:txBody>
          <a:bodyPr/>
          <a:lstStyle/>
          <a:p>
            <a:r>
              <a:rPr lang="en-US" dirty="0"/>
              <a:t>Requirement: 5C</a:t>
            </a:r>
          </a:p>
          <a:p>
            <a:endParaRPr lang="en-US" dirty="0"/>
          </a:p>
        </p:txBody>
      </p:sp>
    </p:spTree>
    <p:extLst>
      <p:ext uri="{BB962C8B-B14F-4D97-AF65-F5344CB8AC3E}">
        <p14:creationId xmlns:p14="http://schemas.microsoft.com/office/powerpoint/2010/main" val="21339557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99097A-71DA-FBDF-E4BF-6D012B184656}"/>
              </a:ext>
            </a:extLst>
          </p:cNvPr>
          <p:cNvSpPr>
            <a:spLocks noGrp="1"/>
          </p:cNvSpPr>
          <p:nvPr>
            <p:ph type="title"/>
          </p:nvPr>
        </p:nvSpPr>
        <p:spPr>
          <a:xfrm>
            <a:off x="5753318" y="804520"/>
            <a:ext cx="4985079" cy="1049235"/>
          </a:xfrm>
        </p:spPr>
        <p:txBody>
          <a:bodyPr>
            <a:normAutofit/>
          </a:bodyPr>
          <a:lstStyle/>
          <a:p>
            <a:r>
              <a:rPr lang="en-US" dirty="0"/>
              <a:t>Amplitude Modulation</a:t>
            </a:r>
          </a:p>
        </p:txBody>
      </p:sp>
      <p:grpSp>
        <p:nvGrpSpPr>
          <p:cNvPr id="10" name="Group 9">
            <a:extLst>
              <a:ext uri="{FF2B5EF4-FFF2-40B4-BE49-F238E27FC236}">
                <a16:creationId xmlns:a16="http://schemas.microsoft.com/office/drawing/2014/main" id="{4A16D49D-5A8B-438D-9639-ED51B23B6B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32238" y="482171"/>
            <a:ext cx="4641751" cy="5149101"/>
            <a:chOff x="632238" y="482171"/>
            <a:chExt cx="4641751" cy="5149101"/>
          </a:xfrm>
        </p:grpSpPr>
        <p:sp>
          <p:nvSpPr>
            <p:cNvPr id="11" name="Rectangle 10">
              <a:extLst>
                <a:ext uri="{FF2B5EF4-FFF2-40B4-BE49-F238E27FC236}">
                  <a16:creationId xmlns:a16="http://schemas.microsoft.com/office/drawing/2014/main" id="{74FB6ADA-583A-4EDD-A7B3-C295555C12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238" y="482171"/>
              <a:ext cx="4641751" cy="5149101"/>
            </a:xfrm>
            <a:prstGeom prst="rect">
              <a:avLst/>
            </a:prstGeom>
            <a:blipFill dpi="0" rotWithShape="1">
              <a:blip r:embed="rId2">
                <a:alphaModFix amt="30000"/>
              </a:blip>
              <a:srcRect/>
              <a:tile tx="0" ty="0" sx="100000" sy="100000" flip="none" algn="ctr"/>
            </a:blip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extrusionH="76200" contourW="12700" prstMaterial="matte">
              <a:bevelT w="152400" h="50800" prst="softRound"/>
              <a:extrusionClr>
                <a:schemeClr val="tx2"/>
              </a:extrusionClr>
              <a:contourClr>
                <a:schemeClr val="bg2"/>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EBE7136-AC47-4E15-A987-4EBA0D349E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45297" y="812507"/>
              <a:ext cx="4001652" cy="4466452"/>
            </a:xfrm>
            <a:prstGeom prst="rect">
              <a:avLst/>
            </a:prstGeom>
            <a:gradFill>
              <a:gsLst>
                <a:gs pos="0">
                  <a:srgbClr val="DADADA"/>
                </a:gs>
                <a:gs pos="100000">
                  <a:srgbClr val="FFFFFE"/>
                </a:gs>
              </a:gsLst>
              <a:lin ang="16200000" scaled="0"/>
            </a:gradFill>
            <a:ln w="38100" cmpd="sng">
              <a:solidFill>
                <a:schemeClr val="tx2">
                  <a:lumMod val="25000"/>
                </a:schemeClr>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864D1DC-8103-4FAF-A2BF-4F74117DA4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7909" y="988222"/>
            <a:ext cx="3675314" cy="4126145"/>
          </a:xfrm>
          <a:prstGeom prst="rect">
            <a:avLst/>
          </a:prstGeom>
          <a:solidFill>
            <a:srgbClr val="FFFFFE"/>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Transfer">
            <a:extLst>
              <a:ext uri="{FF2B5EF4-FFF2-40B4-BE49-F238E27FC236}">
                <a16:creationId xmlns:a16="http://schemas.microsoft.com/office/drawing/2014/main" id="{BF83761C-763A-122E-5C51-C4E1C1813E4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71223" y="1368360"/>
            <a:ext cx="3362141" cy="3362141"/>
          </a:xfrm>
          <a:prstGeom prst="rect">
            <a:avLst/>
          </a:prstGeom>
        </p:spPr>
      </p:pic>
      <p:sp>
        <p:nvSpPr>
          <p:cNvPr id="3" name="Content Placeholder 2">
            <a:extLst>
              <a:ext uri="{FF2B5EF4-FFF2-40B4-BE49-F238E27FC236}">
                <a16:creationId xmlns:a16="http://schemas.microsoft.com/office/drawing/2014/main" id="{638DA209-2C74-3075-6B94-6CE9233652A1}"/>
              </a:ext>
            </a:extLst>
          </p:cNvPr>
          <p:cNvSpPr>
            <a:spLocks noGrp="1"/>
          </p:cNvSpPr>
          <p:nvPr>
            <p:ph idx="1"/>
          </p:nvPr>
        </p:nvSpPr>
        <p:spPr>
          <a:xfrm>
            <a:off x="5753317" y="2015732"/>
            <a:ext cx="4985080" cy="3450613"/>
          </a:xfrm>
        </p:spPr>
        <p:txBody>
          <a:bodyPr>
            <a:normAutofit/>
          </a:bodyPr>
          <a:lstStyle/>
          <a:p>
            <a:r>
              <a:rPr lang="en-US" b="0" i="0" dirty="0">
                <a:effectLst/>
                <a:latin typeface="Arial" panose="020B0604020202020204" pitchFamily="34" charset="0"/>
              </a:rPr>
              <a:t>The first technique to be developed is called </a:t>
            </a:r>
            <a:r>
              <a:rPr lang="en-US" b="1" i="1" dirty="0">
                <a:effectLst/>
                <a:latin typeface="Arial" panose="020B0604020202020204" pitchFamily="34" charset="0"/>
              </a:rPr>
              <a:t>"Amplitude Modulation</a:t>
            </a:r>
            <a:r>
              <a:rPr lang="en-US" b="1" i="0" dirty="0">
                <a:effectLst/>
                <a:latin typeface="Arial" panose="020B0604020202020204" pitchFamily="34" charset="0"/>
              </a:rPr>
              <a:t>" or </a:t>
            </a:r>
            <a:r>
              <a:rPr lang="en-US" b="1" i="1" dirty="0">
                <a:effectLst/>
                <a:latin typeface="Arial" panose="020B0604020202020204" pitchFamily="34" charset="0"/>
              </a:rPr>
              <a:t>AM</a:t>
            </a:r>
            <a:r>
              <a:rPr lang="en-US" b="0" i="0" dirty="0">
                <a:effectLst/>
                <a:latin typeface="Arial" panose="020B0604020202020204" pitchFamily="34" charset="0"/>
              </a:rPr>
              <a:t>.  In this case</a:t>
            </a:r>
            <a:r>
              <a:rPr lang="en-US" b="1" i="0" dirty="0">
                <a:effectLst/>
                <a:latin typeface="Arial" panose="020B0604020202020204" pitchFamily="34" charset="0"/>
              </a:rPr>
              <a:t>, the strength of the RF signaled is varied by the sound of the voice being placed on it</a:t>
            </a:r>
            <a:r>
              <a:rPr lang="en-US" b="0" i="0" dirty="0">
                <a:effectLst/>
                <a:latin typeface="Arial" panose="020B0604020202020204" pitchFamily="34" charset="0"/>
              </a:rPr>
              <a:t>. While simple to do, this requires a bit of power, occupies a bit of bandwidth, and is subject to atmospheric noise</a:t>
            </a:r>
            <a:r>
              <a:rPr lang="en-US" dirty="0">
                <a:latin typeface="Arial" panose="020B0604020202020204" pitchFamily="34" charset="0"/>
              </a:rPr>
              <a:t>.</a:t>
            </a:r>
            <a:endParaRPr lang="en-US" dirty="0"/>
          </a:p>
        </p:txBody>
      </p:sp>
      <p:sp>
        <p:nvSpPr>
          <p:cNvPr id="4" name="Footer Placeholder 3">
            <a:extLst>
              <a:ext uri="{FF2B5EF4-FFF2-40B4-BE49-F238E27FC236}">
                <a16:creationId xmlns:a16="http://schemas.microsoft.com/office/drawing/2014/main" id="{029E7264-2125-A7D4-9196-1F3DFFFC820C}"/>
              </a:ext>
            </a:extLst>
          </p:cNvPr>
          <p:cNvSpPr>
            <a:spLocks noGrp="1"/>
          </p:cNvSpPr>
          <p:nvPr>
            <p:ph type="ftr" sz="quarter" idx="11"/>
          </p:nvPr>
        </p:nvSpPr>
        <p:spPr>
          <a:xfrm>
            <a:off x="11078179" y="0"/>
            <a:ext cx="1253521" cy="309201"/>
          </a:xfrm>
        </p:spPr>
        <p:txBody>
          <a:bodyPr/>
          <a:lstStyle/>
          <a:p>
            <a:r>
              <a:rPr lang="en-US" dirty="0"/>
              <a:t>Requirement: 5C</a:t>
            </a:r>
          </a:p>
          <a:p>
            <a:endParaRPr lang="en-US" dirty="0"/>
          </a:p>
        </p:txBody>
      </p:sp>
    </p:spTree>
    <p:extLst>
      <p:ext uri="{BB962C8B-B14F-4D97-AF65-F5344CB8AC3E}">
        <p14:creationId xmlns:p14="http://schemas.microsoft.com/office/powerpoint/2010/main" val="33559042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38A63-0787-8A16-D6E8-ED3F3325B167}"/>
              </a:ext>
            </a:extLst>
          </p:cNvPr>
          <p:cNvSpPr>
            <a:spLocks noGrp="1"/>
          </p:cNvSpPr>
          <p:nvPr>
            <p:ph type="title"/>
          </p:nvPr>
        </p:nvSpPr>
        <p:spPr>
          <a:xfrm>
            <a:off x="5753318" y="804520"/>
            <a:ext cx="4985079" cy="1049235"/>
          </a:xfrm>
        </p:spPr>
        <p:txBody>
          <a:bodyPr>
            <a:normAutofit/>
          </a:bodyPr>
          <a:lstStyle/>
          <a:p>
            <a:r>
              <a:rPr lang="en-US" dirty="0"/>
              <a:t>Single Side Band</a:t>
            </a:r>
          </a:p>
        </p:txBody>
      </p:sp>
      <p:grpSp>
        <p:nvGrpSpPr>
          <p:cNvPr id="10" name="Group 9">
            <a:extLst>
              <a:ext uri="{FF2B5EF4-FFF2-40B4-BE49-F238E27FC236}">
                <a16:creationId xmlns:a16="http://schemas.microsoft.com/office/drawing/2014/main" id="{4A16D49D-5A8B-438D-9639-ED51B23B6B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32238" y="482171"/>
            <a:ext cx="4641751" cy="5149101"/>
            <a:chOff x="632238" y="482171"/>
            <a:chExt cx="4641751" cy="5149101"/>
          </a:xfrm>
        </p:grpSpPr>
        <p:sp>
          <p:nvSpPr>
            <p:cNvPr id="11" name="Rectangle 10">
              <a:extLst>
                <a:ext uri="{FF2B5EF4-FFF2-40B4-BE49-F238E27FC236}">
                  <a16:creationId xmlns:a16="http://schemas.microsoft.com/office/drawing/2014/main" id="{74FB6ADA-583A-4EDD-A7B3-C295555C12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238" y="482171"/>
              <a:ext cx="4641751" cy="5149101"/>
            </a:xfrm>
            <a:prstGeom prst="rect">
              <a:avLst/>
            </a:prstGeom>
            <a:blipFill dpi="0" rotWithShape="1">
              <a:blip r:embed="rId2">
                <a:alphaModFix amt="30000"/>
              </a:blip>
              <a:srcRect/>
              <a:tile tx="0" ty="0" sx="100000" sy="100000" flip="none" algn="ctr"/>
            </a:blip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extrusionH="76200" contourW="12700" prstMaterial="matte">
              <a:bevelT w="152400" h="50800" prst="softRound"/>
              <a:extrusionClr>
                <a:schemeClr val="tx2"/>
              </a:extrusionClr>
              <a:contourClr>
                <a:schemeClr val="bg2"/>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EBE7136-AC47-4E15-A987-4EBA0D349E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45297" y="812507"/>
              <a:ext cx="4001652" cy="4466452"/>
            </a:xfrm>
            <a:prstGeom prst="rect">
              <a:avLst/>
            </a:prstGeom>
            <a:gradFill>
              <a:gsLst>
                <a:gs pos="0">
                  <a:srgbClr val="DADADA"/>
                </a:gs>
                <a:gs pos="100000">
                  <a:srgbClr val="FFFFFE"/>
                </a:gs>
              </a:gsLst>
              <a:lin ang="16200000" scaled="0"/>
            </a:gradFill>
            <a:ln w="38100" cmpd="sng">
              <a:solidFill>
                <a:schemeClr val="tx2">
                  <a:lumMod val="25000"/>
                </a:schemeClr>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864D1DC-8103-4FAF-A2BF-4F74117DA4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7909" y="988222"/>
            <a:ext cx="3675314" cy="4126145"/>
          </a:xfrm>
          <a:prstGeom prst="rect">
            <a:avLst/>
          </a:prstGeom>
          <a:solidFill>
            <a:srgbClr val="FFFFFE"/>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Signal">
            <a:extLst>
              <a:ext uri="{FF2B5EF4-FFF2-40B4-BE49-F238E27FC236}">
                <a16:creationId xmlns:a16="http://schemas.microsoft.com/office/drawing/2014/main" id="{4AFA3836-D1E8-F355-CED4-4A952B630F9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71223" y="1368360"/>
            <a:ext cx="3362141" cy="3362141"/>
          </a:xfrm>
          <a:prstGeom prst="rect">
            <a:avLst/>
          </a:prstGeom>
        </p:spPr>
      </p:pic>
      <p:sp>
        <p:nvSpPr>
          <p:cNvPr id="3" name="Content Placeholder 2">
            <a:extLst>
              <a:ext uri="{FF2B5EF4-FFF2-40B4-BE49-F238E27FC236}">
                <a16:creationId xmlns:a16="http://schemas.microsoft.com/office/drawing/2014/main" id="{3ACF8453-4086-2B30-67BA-899DFDB088D4}"/>
              </a:ext>
            </a:extLst>
          </p:cNvPr>
          <p:cNvSpPr>
            <a:spLocks noGrp="1"/>
          </p:cNvSpPr>
          <p:nvPr>
            <p:ph idx="1"/>
          </p:nvPr>
        </p:nvSpPr>
        <p:spPr>
          <a:xfrm>
            <a:off x="5753317" y="2015732"/>
            <a:ext cx="4985080" cy="3450613"/>
          </a:xfrm>
        </p:spPr>
        <p:txBody>
          <a:bodyPr>
            <a:normAutofit/>
          </a:bodyPr>
          <a:lstStyle/>
          <a:p>
            <a:pPr>
              <a:lnSpc>
                <a:spcPct val="110000"/>
              </a:lnSpc>
            </a:pPr>
            <a:r>
              <a:rPr lang="en-US" sz="1600" b="0" i="0" dirty="0">
                <a:effectLst/>
                <a:latin typeface="Arial" panose="020B0604020202020204" pitchFamily="34" charset="0"/>
              </a:rPr>
              <a:t>To reduce, the bandwidth and power needed on the HF bands, voice communications are often done using </a:t>
            </a:r>
            <a:r>
              <a:rPr lang="en-US" sz="1600" b="1" i="0" dirty="0">
                <a:effectLst/>
                <a:latin typeface="Arial" panose="020B0604020202020204" pitchFamily="34" charset="0"/>
              </a:rPr>
              <a:t>"</a:t>
            </a:r>
            <a:r>
              <a:rPr lang="en-US" sz="1600" b="1" i="1" dirty="0">
                <a:effectLst/>
                <a:latin typeface="Arial" panose="020B0604020202020204" pitchFamily="34" charset="0"/>
              </a:rPr>
              <a:t>Single </a:t>
            </a:r>
            <a:r>
              <a:rPr lang="en-US" sz="1600" b="1" i="1" dirty="0" err="1">
                <a:effectLst/>
                <a:latin typeface="Arial" panose="020B0604020202020204" pitchFamily="34" charset="0"/>
              </a:rPr>
              <a:t>SIde</a:t>
            </a:r>
            <a:r>
              <a:rPr lang="en-US" sz="1600" b="1" i="1" dirty="0">
                <a:effectLst/>
                <a:latin typeface="Arial" panose="020B0604020202020204" pitchFamily="34" charset="0"/>
              </a:rPr>
              <a:t> Band" (SSB</a:t>
            </a:r>
            <a:r>
              <a:rPr lang="en-US" sz="1600" b="1" i="0" dirty="0">
                <a:effectLst/>
                <a:latin typeface="Arial" panose="020B0604020202020204" pitchFamily="34" charset="0"/>
              </a:rPr>
              <a:t>), which cuts the transmission in half, and suppresses a lot of the carrier signal.</a:t>
            </a:r>
            <a:r>
              <a:rPr lang="en-US" sz="1600" b="0" i="0" dirty="0">
                <a:effectLst/>
                <a:latin typeface="Arial" panose="020B0604020202020204" pitchFamily="34" charset="0"/>
              </a:rPr>
              <a:t> The receiver then adds the carrier back using a "Beat Frequency Oscillator" (BFO) to make the "Donald Duck" sounding signal intelligible.  It does require more frequency stability and some skill on the receiving operator, so this is mostly used for point-to-point communications instead of broadcasting.</a:t>
            </a:r>
            <a:endParaRPr lang="en-US" sz="1600" dirty="0"/>
          </a:p>
        </p:txBody>
      </p:sp>
      <p:sp>
        <p:nvSpPr>
          <p:cNvPr id="4" name="Footer Placeholder 3">
            <a:extLst>
              <a:ext uri="{FF2B5EF4-FFF2-40B4-BE49-F238E27FC236}">
                <a16:creationId xmlns:a16="http://schemas.microsoft.com/office/drawing/2014/main" id="{6912A829-22A2-F85F-D9A9-8D932EA130DB}"/>
              </a:ext>
            </a:extLst>
          </p:cNvPr>
          <p:cNvSpPr>
            <a:spLocks noGrp="1"/>
          </p:cNvSpPr>
          <p:nvPr>
            <p:ph type="ftr" sz="quarter" idx="11"/>
          </p:nvPr>
        </p:nvSpPr>
        <p:spPr>
          <a:xfrm>
            <a:off x="10964770" y="0"/>
            <a:ext cx="1227230" cy="309201"/>
          </a:xfrm>
        </p:spPr>
        <p:txBody>
          <a:bodyPr/>
          <a:lstStyle/>
          <a:p>
            <a:r>
              <a:rPr lang="en-US" dirty="0"/>
              <a:t>Requirement: 5C</a:t>
            </a:r>
          </a:p>
          <a:p>
            <a:endParaRPr lang="en-US" dirty="0"/>
          </a:p>
        </p:txBody>
      </p:sp>
    </p:spTree>
    <p:extLst>
      <p:ext uri="{BB962C8B-B14F-4D97-AF65-F5344CB8AC3E}">
        <p14:creationId xmlns:p14="http://schemas.microsoft.com/office/powerpoint/2010/main" val="7621127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660F93-B6EA-6830-1BC9-6271F25FB55A}"/>
              </a:ext>
            </a:extLst>
          </p:cNvPr>
          <p:cNvSpPr>
            <a:spLocks noGrp="1"/>
          </p:cNvSpPr>
          <p:nvPr>
            <p:ph type="title"/>
          </p:nvPr>
        </p:nvSpPr>
        <p:spPr>
          <a:xfrm>
            <a:off x="5753318" y="804520"/>
            <a:ext cx="4985079" cy="1049235"/>
          </a:xfrm>
        </p:spPr>
        <p:txBody>
          <a:bodyPr>
            <a:normAutofit/>
          </a:bodyPr>
          <a:lstStyle/>
          <a:p>
            <a:r>
              <a:rPr lang="en-US"/>
              <a:t>Frequency Modulation</a:t>
            </a:r>
          </a:p>
        </p:txBody>
      </p:sp>
      <p:grpSp>
        <p:nvGrpSpPr>
          <p:cNvPr id="10" name="Group 9">
            <a:extLst>
              <a:ext uri="{FF2B5EF4-FFF2-40B4-BE49-F238E27FC236}">
                <a16:creationId xmlns:a16="http://schemas.microsoft.com/office/drawing/2014/main" id="{4A16D49D-5A8B-438D-9639-ED51B23B6B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32238" y="482171"/>
            <a:ext cx="4641751" cy="5149101"/>
            <a:chOff x="632238" y="482171"/>
            <a:chExt cx="4641751" cy="5149101"/>
          </a:xfrm>
        </p:grpSpPr>
        <p:sp>
          <p:nvSpPr>
            <p:cNvPr id="11" name="Rectangle 10">
              <a:extLst>
                <a:ext uri="{FF2B5EF4-FFF2-40B4-BE49-F238E27FC236}">
                  <a16:creationId xmlns:a16="http://schemas.microsoft.com/office/drawing/2014/main" id="{74FB6ADA-583A-4EDD-A7B3-C295555C12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238" y="482171"/>
              <a:ext cx="4641751" cy="5149101"/>
            </a:xfrm>
            <a:prstGeom prst="rect">
              <a:avLst/>
            </a:prstGeom>
            <a:blipFill dpi="0" rotWithShape="1">
              <a:blip r:embed="rId2">
                <a:alphaModFix amt="30000"/>
              </a:blip>
              <a:srcRect/>
              <a:tile tx="0" ty="0" sx="100000" sy="100000" flip="none" algn="ctr"/>
            </a:blip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extrusionH="76200" contourW="12700" prstMaterial="matte">
              <a:bevelT w="152400" h="50800" prst="softRound"/>
              <a:extrusionClr>
                <a:schemeClr val="tx2"/>
              </a:extrusionClr>
              <a:contourClr>
                <a:schemeClr val="bg2"/>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EBE7136-AC47-4E15-A987-4EBA0D349E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45297" y="812507"/>
              <a:ext cx="4001652" cy="4466452"/>
            </a:xfrm>
            <a:prstGeom prst="rect">
              <a:avLst/>
            </a:prstGeom>
            <a:gradFill>
              <a:gsLst>
                <a:gs pos="0">
                  <a:srgbClr val="DADADA"/>
                </a:gs>
                <a:gs pos="100000">
                  <a:srgbClr val="FFFFFE"/>
                </a:gs>
              </a:gsLst>
              <a:lin ang="16200000" scaled="0"/>
            </a:gradFill>
            <a:ln w="38100" cmpd="sng">
              <a:solidFill>
                <a:schemeClr val="tx2">
                  <a:lumMod val="25000"/>
                </a:schemeClr>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864D1DC-8103-4FAF-A2BF-4F74117DA4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7909" y="988222"/>
            <a:ext cx="3675314" cy="4126145"/>
          </a:xfrm>
          <a:prstGeom prst="rect">
            <a:avLst/>
          </a:prstGeom>
          <a:solidFill>
            <a:srgbClr val="FFFFFE"/>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Radio">
            <a:extLst>
              <a:ext uri="{FF2B5EF4-FFF2-40B4-BE49-F238E27FC236}">
                <a16:creationId xmlns:a16="http://schemas.microsoft.com/office/drawing/2014/main" id="{B3073E86-11EE-595E-CE50-1F01F51870B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71223" y="1368360"/>
            <a:ext cx="3362141" cy="3362141"/>
          </a:xfrm>
          <a:prstGeom prst="rect">
            <a:avLst/>
          </a:prstGeom>
        </p:spPr>
      </p:pic>
      <p:sp>
        <p:nvSpPr>
          <p:cNvPr id="3" name="Content Placeholder 2">
            <a:extLst>
              <a:ext uri="{FF2B5EF4-FFF2-40B4-BE49-F238E27FC236}">
                <a16:creationId xmlns:a16="http://schemas.microsoft.com/office/drawing/2014/main" id="{C46D62EE-999F-80CA-26EB-E0E23CEFF99D}"/>
              </a:ext>
            </a:extLst>
          </p:cNvPr>
          <p:cNvSpPr>
            <a:spLocks noGrp="1"/>
          </p:cNvSpPr>
          <p:nvPr>
            <p:ph idx="1"/>
          </p:nvPr>
        </p:nvSpPr>
        <p:spPr>
          <a:xfrm>
            <a:off x="5753317" y="2015732"/>
            <a:ext cx="4985080" cy="3450613"/>
          </a:xfrm>
        </p:spPr>
        <p:txBody>
          <a:bodyPr>
            <a:normAutofit/>
          </a:bodyPr>
          <a:lstStyle/>
          <a:p>
            <a:pPr marL="0" indent="0">
              <a:lnSpc>
                <a:spcPct val="110000"/>
              </a:lnSpc>
              <a:buNone/>
            </a:pPr>
            <a:r>
              <a:rPr lang="en-US" sz="1900" b="0" i="0" dirty="0">
                <a:effectLst/>
                <a:latin typeface="Arial" panose="020B0604020202020204" pitchFamily="34" charset="0"/>
              </a:rPr>
              <a:t>For a really good high fidelity sounding signal, which is especially important when transmitting music, </a:t>
            </a:r>
            <a:r>
              <a:rPr lang="en-US" sz="1900" b="1" i="0" dirty="0">
                <a:effectLst/>
                <a:latin typeface="Arial" panose="020B0604020202020204" pitchFamily="34" charset="0"/>
              </a:rPr>
              <a:t>"</a:t>
            </a:r>
            <a:r>
              <a:rPr lang="en-US" sz="1900" b="1" i="1" dirty="0">
                <a:effectLst/>
                <a:latin typeface="Arial" panose="020B0604020202020204" pitchFamily="34" charset="0"/>
              </a:rPr>
              <a:t>Frequency Modulation" (FM</a:t>
            </a:r>
            <a:r>
              <a:rPr lang="en-US" sz="1900" b="1" i="0" dirty="0">
                <a:effectLst/>
                <a:latin typeface="Arial" panose="020B0604020202020204" pitchFamily="34" charset="0"/>
              </a:rPr>
              <a:t>)</a:t>
            </a:r>
            <a:r>
              <a:rPr lang="en-US" sz="1900" b="0" i="0" dirty="0">
                <a:effectLst/>
                <a:latin typeface="Arial" panose="020B0604020202020204" pitchFamily="34" charset="0"/>
              </a:rPr>
              <a:t> is used.  In this case</a:t>
            </a:r>
            <a:r>
              <a:rPr lang="en-US" sz="1900" b="1" i="0" dirty="0">
                <a:effectLst/>
                <a:latin typeface="Arial" panose="020B0604020202020204" pitchFamily="34" charset="0"/>
              </a:rPr>
              <a:t> the  frequency of the carrier signal is varied by the information, instead of the amplitude</a:t>
            </a:r>
            <a:r>
              <a:rPr lang="en-US" sz="1900" b="0" i="0" dirty="0">
                <a:effectLst/>
                <a:latin typeface="Arial" panose="020B0604020202020204" pitchFamily="34" charset="0"/>
              </a:rPr>
              <a:t>.  This provides a very realistic sound, but since it takes lots of power and bandwidth, is restricted to the VHF and higher portions of the spectrum.</a:t>
            </a:r>
            <a:endParaRPr lang="en-US" sz="1900" dirty="0"/>
          </a:p>
        </p:txBody>
      </p:sp>
      <p:sp>
        <p:nvSpPr>
          <p:cNvPr id="4" name="Footer Placeholder 3">
            <a:extLst>
              <a:ext uri="{FF2B5EF4-FFF2-40B4-BE49-F238E27FC236}">
                <a16:creationId xmlns:a16="http://schemas.microsoft.com/office/drawing/2014/main" id="{AEA3172E-DD84-9556-4D75-D9E1FE8138FC}"/>
              </a:ext>
            </a:extLst>
          </p:cNvPr>
          <p:cNvSpPr>
            <a:spLocks noGrp="1"/>
          </p:cNvSpPr>
          <p:nvPr>
            <p:ph type="ftr" sz="quarter" idx="11"/>
          </p:nvPr>
        </p:nvSpPr>
        <p:spPr>
          <a:xfrm>
            <a:off x="10984706" y="0"/>
            <a:ext cx="1575594" cy="309201"/>
          </a:xfrm>
        </p:spPr>
        <p:txBody>
          <a:bodyPr/>
          <a:lstStyle/>
          <a:p>
            <a:r>
              <a:rPr lang="en-US" dirty="0"/>
              <a:t>Requirement: 5C</a:t>
            </a:r>
          </a:p>
        </p:txBody>
      </p:sp>
    </p:spTree>
    <p:extLst>
      <p:ext uri="{BB962C8B-B14F-4D97-AF65-F5344CB8AC3E}">
        <p14:creationId xmlns:p14="http://schemas.microsoft.com/office/powerpoint/2010/main" val="35668255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9FAE28-9CBB-79E9-6BB6-8AF5C0D6BA0C}"/>
              </a:ext>
            </a:extLst>
          </p:cNvPr>
          <p:cNvSpPr>
            <a:spLocks noGrp="1"/>
          </p:cNvSpPr>
          <p:nvPr>
            <p:ph type="title"/>
          </p:nvPr>
        </p:nvSpPr>
        <p:spPr/>
        <p:txBody>
          <a:bodyPr/>
          <a:lstStyle/>
          <a:p>
            <a:r>
              <a:rPr lang="en-US" dirty="0"/>
              <a:t>Digital Transmission</a:t>
            </a:r>
          </a:p>
        </p:txBody>
      </p:sp>
      <p:sp>
        <p:nvSpPr>
          <p:cNvPr id="3" name="Content Placeholder 2">
            <a:extLst>
              <a:ext uri="{FF2B5EF4-FFF2-40B4-BE49-F238E27FC236}">
                <a16:creationId xmlns:a16="http://schemas.microsoft.com/office/drawing/2014/main" id="{F3AFF21D-1B79-6A63-4647-B3C823223A8A}"/>
              </a:ext>
            </a:extLst>
          </p:cNvPr>
          <p:cNvSpPr>
            <a:spLocks noGrp="1"/>
          </p:cNvSpPr>
          <p:nvPr>
            <p:ph idx="1"/>
          </p:nvPr>
        </p:nvSpPr>
        <p:spPr/>
        <p:txBody>
          <a:bodyPr>
            <a:normAutofit/>
          </a:bodyPr>
          <a:lstStyle/>
          <a:p>
            <a:pPr marL="0" indent="0">
              <a:buNone/>
            </a:pPr>
            <a:r>
              <a:rPr lang="en-US" b="1" dirty="0"/>
              <a:t>A more modern techniques is </a:t>
            </a:r>
            <a:r>
              <a:rPr lang="en-US" b="1" i="1" dirty="0"/>
              <a:t>digital</a:t>
            </a:r>
            <a:r>
              <a:rPr lang="en-US" b="1" dirty="0"/>
              <a:t> transmission</a:t>
            </a:r>
            <a:r>
              <a:rPr lang="en-US" dirty="0"/>
              <a:t>.  In this case</a:t>
            </a:r>
            <a:r>
              <a:rPr lang="en-US" b="1" dirty="0"/>
              <a:t>, the audio signal of a voice is sliced up, sampled, measured,  and converted to a numerical value for each millisecond.</a:t>
            </a:r>
            <a:r>
              <a:rPr lang="en-US" dirty="0"/>
              <a:t>  This data is then sent by microchip computer on the RF as a series of on off pulses, much like an extremely fast Morse Code.  The receiving radio's microchip decodes the pattern and  numbers to recreate the voice signal in its speaker.  This has the advantage of being less prone to interference as error-correction can be included, also that computer data can also be sent by radio from one computer to another.</a:t>
            </a:r>
          </a:p>
          <a:p>
            <a:pPr marL="0" indent="0">
              <a:buNone/>
            </a:pPr>
            <a:endParaRPr lang="en-US" dirty="0"/>
          </a:p>
        </p:txBody>
      </p:sp>
      <p:sp>
        <p:nvSpPr>
          <p:cNvPr id="4" name="Footer Placeholder 3">
            <a:extLst>
              <a:ext uri="{FF2B5EF4-FFF2-40B4-BE49-F238E27FC236}">
                <a16:creationId xmlns:a16="http://schemas.microsoft.com/office/drawing/2014/main" id="{9693EB33-8CD0-4AB0-7629-C4827BD38506}"/>
              </a:ext>
            </a:extLst>
          </p:cNvPr>
          <p:cNvSpPr>
            <a:spLocks noGrp="1"/>
          </p:cNvSpPr>
          <p:nvPr>
            <p:ph type="ftr" sz="quarter" idx="11"/>
          </p:nvPr>
        </p:nvSpPr>
        <p:spPr>
          <a:xfrm>
            <a:off x="10989279" y="0"/>
            <a:ext cx="1202721" cy="309201"/>
          </a:xfrm>
        </p:spPr>
        <p:txBody>
          <a:bodyPr/>
          <a:lstStyle/>
          <a:p>
            <a:r>
              <a:rPr lang="en-US" dirty="0"/>
              <a:t>Requirement: 5C</a:t>
            </a:r>
          </a:p>
          <a:p>
            <a:endParaRPr lang="en-US" dirty="0"/>
          </a:p>
        </p:txBody>
      </p:sp>
    </p:spTree>
    <p:extLst>
      <p:ext uri="{BB962C8B-B14F-4D97-AF65-F5344CB8AC3E}">
        <p14:creationId xmlns:p14="http://schemas.microsoft.com/office/powerpoint/2010/main" val="23420306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close up of a wave&#10;&#10;Description automatically generated">
            <a:extLst>
              <a:ext uri="{FF2B5EF4-FFF2-40B4-BE49-F238E27FC236}">
                <a16:creationId xmlns:a16="http://schemas.microsoft.com/office/drawing/2014/main" id="{5FF776F6-3BED-0633-EEDB-B1882FFE8F5D}"/>
              </a:ext>
            </a:extLst>
          </p:cNvPr>
          <p:cNvPicPr>
            <a:picLocks noChangeAspect="1"/>
          </p:cNvPicPr>
          <p:nvPr/>
        </p:nvPicPr>
        <p:blipFill rotWithShape="1">
          <a:blip r:embed="rId2">
            <a:alphaModFix amt="50000"/>
            <a:grayscl/>
          </a:blip>
          <a:srcRect l="2"/>
          <a:stretch/>
        </p:blipFill>
        <p:spPr>
          <a:xfrm>
            <a:off x="305" y="10"/>
            <a:ext cx="12191695" cy="6857990"/>
          </a:xfrm>
          <a:prstGeom prst="rect">
            <a:avLst/>
          </a:prstGeom>
        </p:spPr>
      </p:pic>
      <p:sp>
        <p:nvSpPr>
          <p:cNvPr id="2" name="Title 1">
            <a:extLst>
              <a:ext uri="{FF2B5EF4-FFF2-40B4-BE49-F238E27FC236}">
                <a16:creationId xmlns:a16="http://schemas.microsoft.com/office/drawing/2014/main" id="{17861911-CDEE-48F5-733F-3550E3723F0B}"/>
              </a:ext>
            </a:extLst>
          </p:cNvPr>
          <p:cNvSpPr>
            <a:spLocks noGrp="1"/>
          </p:cNvSpPr>
          <p:nvPr>
            <p:ph type="title"/>
          </p:nvPr>
        </p:nvSpPr>
        <p:spPr>
          <a:xfrm>
            <a:off x="1130271" y="1193800"/>
            <a:ext cx="3193050" cy="1836783"/>
          </a:xfrm>
        </p:spPr>
        <p:txBody>
          <a:bodyPr anchor="ctr">
            <a:normAutofit/>
          </a:bodyPr>
          <a:lstStyle/>
          <a:p>
            <a:r>
              <a:rPr lang="en-US" sz="2500" b="1" i="0" dirty="0">
                <a:effectLst/>
                <a:latin typeface="Arial" panose="020B0604020202020204" pitchFamily="34" charset="0"/>
              </a:rPr>
              <a:t>Radio is a way to electronically communicate without wires</a:t>
            </a:r>
            <a:endParaRPr lang="en-US" sz="2500" dirty="0"/>
          </a:p>
        </p:txBody>
      </p:sp>
      <p:sp>
        <p:nvSpPr>
          <p:cNvPr id="3" name="Content Placeholder 2">
            <a:extLst>
              <a:ext uri="{FF2B5EF4-FFF2-40B4-BE49-F238E27FC236}">
                <a16:creationId xmlns:a16="http://schemas.microsoft.com/office/drawing/2014/main" id="{EC5DB694-9C91-F69C-BEE4-296C2B59546E}"/>
              </a:ext>
            </a:extLst>
          </p:cNvPr>
          <p:cNvSpPr>
            <a:spLocks noGrp="1"/>
          </p:cNvSpPr>
          <p:nvPr>
            <p:ph idx="1"/>
          </p:nvPr>
        </p:nvSpPr>
        <p:spPr>
          <a:xfrm>
            <a:off x="4976636" y="1193800"/>
            <a:ext cx="6085091" cy="4699000"/>
          </a:xfrm>
        </p:spPr>
        <p:txBody>
          <a:bodyPr anchor="ctr">
            <a:normAutofit/>
          </a:bodyPr>
          <a:lstStyle/>
          <a:p>
            <a:pPr>
              <a:lnSpc>
                <a:spcPct val="110000"/>
              </a:lnSpc>
            </a:pPr>
            <a:r>
              <a:rPr lang="en-US" sz="1900" b="0" i="0">
                <a:effectLst/>
                <a:latin typeface="Arial,Helvetica,sans-serif"/>
              </a:rPr>
              <a:t>Radio sends information from one location to another using electromagnetic waves.  The information could be morse code, your voice, music, or data.  Electromagnetic waves are created when we get an electrical circuit to vibrate electrons back and forth thousands or millions a time per second.</a:t>
            </a:r>
            <a:endParaRPr lang="en-US" sz="1900" b="0" i="0">
              <a:effectLst/>
              <a:latin typeface="Arial" panose="020B0604020202020204" pitchFamily="34" charset="0"/>
            </a:endParaRPr>
          </a:p>
          <a:p>
            <a:pPr marL="0" indent="0">
              <a:lnSpc>
                <a:spcPct val="110000"/>
              </a:lnSpc>
              <a:buNone/>
            </a:pPr>
            <a:endParaRPr lang="en-US" sz="1900" b="0" i="0">
              <a:effectLst/>
              <a:latin typeface="Arial" panose="020B0604020202020204" pitchFamily="34" charset="0"/>
            </a:endParaRPr>
          </a:p>
          <a:p>
            <a:pPr>
              <a:lnSpc>
                <a:spcPct val="110000"/>
              </a:lnSpc>
            </a:pPr>
            <a:r>
              <a:rPr lang="en-US" sz="1900" b="0" i="0">
                <a:effectLst/>
                <a:latin typeface="Arial" panose="020B0604020202020204" pitchFamily="34" charset="0"/>
              </a:rPr>
              <a:t>You probably already know broadcast radio, but radar, wireless networks, remote car locks, cell phones, microwave ovens, communications satellites, television, satellite navigation systems, EZ-Pass toll systems and those security tags in stores are all radio too!</a:t>
            </a:r>
          </a:p>
          <a:p>
            <a:pPr>
              <a:lnSpc>
                <a:spcPct val="110000"/>
              </a:lnSpc>
            </a:pPr>
            <a:endParaRPr lang="en-US" sz="1900"/>
          </a:p>
        </p:txBody>
      </p:sp>
      <p:sp>
        <p:nvSpPr>
          <p:cNvPr id="4" name="Footer Placeholder 3">
            <a:extLst>
              <a:ext uri="{FF2B5EF4-FFF2-40B4-BE49-F238E27FC236}">
                <a16:creationId xmlns:a16="http://schemas.microsoft.com/office/drawing/2014/main" id="{AF665B98-500F-4263-4E3E-6E98859FBCAF}"/>
              </a:ext>
            </a:extLst>
          </p:cNvPr>
          <p:cNvSpPr>
            <a:spLocks noGrp="1"/>
          </p:cNvSpPr>
          <p:nvPr>
            <p:ph type="ftr" sz="quarter" idx="11"/>
          </p:nvPr>
        </p:nvSpPr>
        <p:spPr>
          <a:xfrm>
            <a:off x="11061727" y="0"/>
            <a:ext cx="1164621" cy="309201"/>
          </a:xfrm>
        </p:spPr>
        <p:txBody>
          <a:bodyPr/>
          <a:lstStyle/>
          <a:p>
            <a:r>
              <a:rPr lang="en-US" dirty="0"/>
              <a:t>Requirement: 1A</a:t>
            </a:r>
          </a:p>
          <a:p>
            <a:endParaRPr lang="en-US" dirty="0"/>
          </a:p>
        </p:txBody>
      </p:sp>
    </p:spTree>
    <p:extLst>
      <p:ext uri="{BB962C8B-B14F-4D97-AF65-F5344CB8AC3E}">
        <p14:creationId xmlns:p14="http://schemas.microsoft.com/office/powerpoint/2010/main" val="4045243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F81F8-3A18-95B3-366D-9F5283DF3392}"/>
              </a:ext>
            </a:extLst>
          </p:cNvPr>
          <p:cNvSpPr>
            <a:spLocks noGrp="1"/>
          </p:cNvSpPr>
          <p:nvPr>
            <p:ph type="title"/>
          </p:nvPr>
        </p:nvSpPr>
        <p:spPr>
          <a:xfrm>
            <a:off x="5753318" y="804520"/>
            <a:ext cx="4985079" cy="1049235"/>
          </a:xfrm>
        </p:spPr>
        <p:txBody>
          <a:bodyPr>
            <a:normAutofit/>
          </a:bodyPr>
          <a:lstStyle/>
          <a:p>
            <a:r>
              <a:rPr lang="en-US" err="1"/>
              <a:t>NoAA</a:t>
            </a:r>
            <a:r>
              <a:rPr lang="en-US"/>
              <a:t> Weather Radio</a:t>
            </a:r>
          </a:p>
        </p:txBody>
      </p:sp>
      <p:grpSp>
        <p:nvGrpSpPr>
          <p:cNvPr id="11" name="Group 10">
            <a:extLst>
              <a:ext uri="{FF2B5EF4-FFF2-40B4-BE49-F238E27FC236}">
                <a16:creationId xmlns:a16="http://schemas.microsoft.com/office/drawing/2014/main" id="{4A16D49D-5A8B-438D-9639-ED51B23B6B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32238" y="482171"/>
            <a:ext cx="4641751" cy="5149101"/>
            <a:chOff x="632238" y="482171"/>
            <a:chExt cx="4641751" cy="5149101"/>
          </a:xfrm>
        </p:grpSpPr>
        <p:sp>
          <p:nvSpPr>
            <p:cNvPr id="12" name="Rectangle 11">
              <a:extLst>
                <a:ext uri="{FF2B5EF4-FFF2-40B4-BE49-F238E27FC236}">
                  <a16:creationId xmlns:a16="http://schemas.microsoft.com/office/drawing/2014/main" id="{74FB6ADA-583A-4EDD-A7B3-C295555C12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238" y="482171"/>
              <a:ext cx="4641751" cy="5149101"/>
            </a:xfrm>
            <a:prstGeom prst="rect">
              <a:avLst/>
            </a:prstGeom>
            <a:blipFill dpi="0" rotWithShape="1">
              <a:blip r:embed="rId2">
                <a:alphaModFix amt="30000"/>
              </a:blip>
              <a:srcRect/>
              <a:tile tx="0" ty="0" sx="100000" sy="100000" flip="none" algn="ctr"/>
            </a:blip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extrusionH="76200" contourW="12700" prstMaterial="matte">
              <a:bevelT w="152400" h="50800" prst="softRound"/>
              <a:extrusionClr>
                <a:schemeClr val="tx2"/>
              </a:extrusionClr>
              <a:contourClr>
                <a:schemeClr val="bg2"/>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EBE7136-AC47-4E15-A987-4EBA0D349E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45297" y="812507"/>
              <a:ext cx="4001652" cy="4466452"/>
            </a:xfrm>
            <a:prstGeom prst="rect">
              <a:avLst/>
            </a:prstGeom>
            <a:gradFill>
              <a:gsLst>
                <a:gs pos="0">
                  <a:srgbClr val="DADADA"/>
                </a:gs>
                <a:gs pos="100000">
                  <a:srgbClr val="FFFFFE"/>
                </a:gs>
              </a:gsLst>
              <a:lin ang="16200000" scaled="0"/>
            </a:gradFill>
            <a:ln w="38100" cmpd="sng">
              <a:solidFill>
                <a:schemeClr val="tx2">
                  <a:lumMod val="25000"/>
                </a:schemeClr>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4" name="Footer Placeholder 3">
            <a:extLst>
              <a:ext uri="{FF2B5EF4-FFF2-40B4-BE49-F238E27FC236}">
                <a16:creationId xmlns:a16="http://schemas.microsoft.com/office/drawing/2014/main" id="{91B55F3E-211A-BCAC-D1B5-CEE7752BD361}"/>
              </a:ext>
            </a:extLst>
          </p:cNvPr>
          <p:cNvSpPr>
            <a:spLocks noGrp="1"/>
          </p:cNvSpPr>
          <p:nvPr>
            <p:ph type="ftr" sz="quarter" idx="11"/>
          </p:nvPr>
        </p:nvSpPr>
        <p:spPr>
          <a:xfrm>
            <a:off x="7216473" y="51097"/>
            <a:ext cx="4975527" cy="309201"/>
          </a:xfrm>
        </p:spPr>
        <p:txBody>
          <a:bodyPr>
            <a:normAutofit/>
          </a:bodyPr>
          <a:lstStyle/>
          <a:p>
            <a:pPr algn="r">
              <a:lnSpc>
                <a:spcPct val="90000"/>
              </a:lnSpc>
              <a:spcAft>
                <a:spcPts val="600"/>
              </a:spcAft>
            </a:pPr>
            <a:r>
              <a:rPr lang="en-US" dirty="0"/>
              <a:t>Requirement: 5D</a:t>
            </a:r>
          </a:p>
          <a:p>
            <a:pPr algn="r">
              <a:lnSpc>
                <a:spcPct val="90000"/>
              </a:lnSpc>
              <a:spcAft>
                <a:spcPts val="600"/>
              </a:spcAft>
            </a:pPr>
            <a:endParaRPr lang="en-US" dirty="0"/>
          </a:p>
        </p:txBody>
      </p:sp>
      <p:sp>
        <p:nvSpPr>
          <p:cNvPr id="15" name="Rectangle 14">
            <a:extLst>
              <a:ext uri="{FF2B5EF4-FFF2-40B4-BE49-F238E27FC236}">
                <a16:creationId xmlns:a16="http://schemas.microsoft.com/office/drawing/2014/main" id="{E864D1DC-8103-4FAF-A2BF-4F74117DA4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7909" y="988222"/>
            <a:ext cx="3675314" cy="4126145"/>
          </a:xfrm>
          <a:prstGeom prst="rect">
            <a:avLst/>
          </a:prstGeom>
          <a:solidFill>
            <a:srgbClr val="FFFFFE"/>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Graphic 7" descr="Wireless">
            <a:extLst>
              <a:ext uri="{FF2B5EF4-FFF2-40B4-BE49-F238E27FC236}">
                <a16:creationId xmlns:a16="http://schemas.microsoft.com/office/drawing/2014/main" id="{EA6DF699-8070-91D6-BDB7-0B270A50B77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71223" y="1368360"/>
            <a:ext cx="3362141" cy="3362141"/>
          </a:xfrm>
          <a:prstGeom prst="rect">
            <a:avLst/>
          </a:prstGeom>
        </p:spPr>
      </p:pic>
      <p:sp>
        <p:nvSpPr>
          <p:cNvPr id="3" name="Content Placeholder 2">
            <a:extLst>
              <a:ext uri="{FF2B5EF4-FFF2-40B4-BE49-F238E27FC236}">
                <a16:creationId xmlns:a16="http://schemas.microsoft.com/office/drawing/2014/main" id="{91D6666C-6F94-F086-0AC1-97902F726508}"/>
              </a:ext>
            </a:extLst>
          </p:cNvPr>
          <p:cNvSpPr>
            <a:spLocks noGrp="1"/>
          </p:cNvSpPr>
          <p:nvPr>
            <p:ph idx="1"/>
          </p:nvPr>
        </p:nvSpPr>
        <p:spPr>
          <a:xfrm>
            <a:off x="5753317" y="2015732"/>
            <a:ext cx="4985080" cy="3450613"/>
          </a:xfrm>
        </p:spPr>
        <p:txBody>
          <a:bodyPr>
            <a:normAutofit/>
          </a:bodyPr>
          <a:lstStyle/>
          <a:p>
            <a:pPr marL="0" indent="0">
              <a:lnSpc>
                <a:spcPct val="110000"/>
              </a:lnSpc>
              <a:buNone/>
            </a:pPr>
            <a:r>
              <a:rPr lang="en-US" sz="1700" b="0" i="0" dirty="0">
                <a:effectLst/>
                <a:latin typeface="Arial" panose="020B0604020202020204" pitchFamily="34" charset="0"/>
              </a:rPr>
              <a:t>NOAA Weather Radio (NWR) is a series of transmitters operating near 162 MHz across the country sending weather information direct from the National Weather Service. Many Amateur Radio handheld transceivers can receive these broadcasts, making them doubly useful on camping trips. In addition, special NWR receivers can silently monitor the broadcasts and turn themselves on when urgent weather danger threatens. </a:t>
            </a:r>
          </a:p>
          <a:p>
            <a:pPr marL="0" indent="0">
              <a:lnSpc>
                <a:spcPct val="110000"/>
              </a:lnSpc>
              <a:buNone/>
            </a:pPr>
            <a:r>
              <a:rPr lang="en-US" sz="1700" b="0" i="0" dirty="0">
                <a:effectLst/>
                <a:latin typeface="Arial" panose="020B0604020202020204" pitchFamily="34" charset="0"/>
              </a:rPr>
              <a:t>http://www.nws.noaa.gov/nwr/</a:t>
            </a:r>
            <a:endParaRPr lang="en-US" sz="1700" dirty="0"/>
          </a:p>
        </p:txBody>
      </p:sp>
    </p:spTree>
    <p:extLst>
      <p:ext uri="{BB962C8B-B14F-4D97-AF65-F5344CB8AC3E}">
        <p14:creationId xmlns:p14="http://schemas.microsoft.com/office/powerpoint/2010/main" val="38101890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1BB54A-8B98-72B1-66D7-5A9BA1F3B17A}"/>
              </a:ext>
            </a:extLst>
          </p:cNvPr>
          <p:cNvSpPr>
            <a:spLocks noGrp="1"/>
          </p:cNvSpPr>
          <p:nvPr>
            <p:ph type="title"/>
          </p:nvPr>
        </p:nvSpPr>
        <p:spPr>
          <a:xfrm>
            <a:off x="1451580" y="804520"/>
            <a:ext cx="5550355" cy="1049235"/>
          </a:xfrm>
        </p:spPr>
        <p:txBody>
          <a:bodyPr>
            <a:normAutofit/>
          </a:bodyPr>
          <a:lstStyle/>
          <a:p>
            <a:r>
              <a:rPr lang="en-US"/>
              <a:t>Mobile/cell phones</a:t>
            </a:r>
          </a:p>
        </p:txBody>
      </p:sp>
      <p:sp>
        <p:nvSpPr>
          <p:cNvPr id="4" name="Footer Placeholder 3">
            <a:extLst>
              <a:ext uri="{FF2B5EF4-FFF2-40B4-BE49-F238E27FC236}">
                <a16:creationId xmlns:a16="http://schemas.microsoft.com/office/drawing/2014/main" id="{E8B95165-5D1A-E455-93C4-61FB8D0A6A38}"/>
              </a:ext>
            </a:extLst>
          </p:cNvPr>
          <p:cNvSpPr>
            <a:spLocks noGrp="1"/>
          </p:cNvSpPr>
          <p:nvPr>
            <p:ph type="ftr" sz="quarter" idx="11"/>
          </p:nvPr>
        </p:nvSpPr>
        <p:spPr>
          <a:xfrm>
            <a:off x="0" y="0"/>
            <a:ext cx="5550355" cy="309201"/>
          </a:xfrm>
        </p:spPr>
        <p:txBody>
          <a:bodyPr>
            <a:normAutofit/>
          </a:bodyPr>
          <a:lstStyle/>
          <a:p>
            <a:pPr>
              <a:spcAft>
                <a:spcPts val="600"/>
              </a:spcAft>
            </a:pPr>
            <a:r>
              <a:rPr lang="en-US" dirty="0"/>
              <a:t>Requirement: 5E</a:t>
            </a:r>
          </a:p>
        </p:txBody>
      </p:sp>
      <p:sp>
        <p:nvSpPr>
          <p:cNvPr id="3" name="Content Placeholder 2">
            <a:extLst>
              <a:ext uri="{FF2B5EF4-FFF2-40B4-BE49-F238E27FC236}">
                <a16:creationId xmlns:a16="http://schemas.microsoft.com/office/drawing/2014/main" id="{879EB5FB-26BD-DD9B-7870-843DC47DDEAD}"/>
              </a:ext>
            </a:extLst>
          </p:cNvPr>
          <p:cNvSpPr>
            <a:spLocks noGrp="1"/>
          </p:cNvSpPr>
          <p:nvPr>
            <p:ph idx="1"/>
          </p:nvPr>
        </p:nvSpPr>
        <p:spPr>
          <a:xfrm>
            <a:off x="1451580" y="2015732"/>
            <a:ext cx="5550355" cy="3450613"/>
          </a:xfrm>
        </p:spPr>
        <p:txBody>
          <a:bodyPr>
            <a:normAutofit/>
          </a:bodyPr>
          <a:lstStyle/>
          <a:p>
            <a:pPr marL="0" indent="0">
              <a:lnSpc>
                <a:spcPct val="110000"/>
              </a:lnSpc>
              <a:buNone/>
            </a:pPr>
            <a:r>
              <a:rPr lang="en-US" sz="1700" b="0" i="0" dirty="0">
                <a:effectLst/>
                <a:latin typeface="Verdana" panose="020B0604030504040204" pitchFamily="34" charset="0"/>
              </a:rPr>
              <a:t>Cellular telephones are radios. They transmit radio signals back and forth to a cell site to make phone calls, send text messages, or data for applications. As you change location, the radio is transferred to another cell site along your way of travel. For the system to work, the cell sites are connected by landline cables. This makes them vulnerable in disasters, as these landlines can fail, and power can be lost.  Battery life can fluctuate based on usage.</a:t>
            </a:r>
            <a:endParaRPr lang="en-US" sz="1700" dirty="0"/>
          </a:p>
        </p:txBody>
      </p:sp>
      <p:grpSp>
        <p:nvGrpSpPr>
          <p:cNvPr id="20" name="Group 19">
            <a:extLst>
              <a:ext uri="{FF2B5EF4-FFF2-40B4-BE49-F238E27FC236}">
                <a16:creationId xmlns:a16="http://schemas.microsoft.com/office/drawing/2014/main" id="{09BCA6F7-A3DB-45DF-B6E8-8B7BBB37EC2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477388" y="482171"/>
            <a:ext cx="4074533" cy="5149101"/>
            <a:chOff x="7477388" y="482171"/>
            <a:chExt cx="4074533" cy="5149101"/>
          </a:xfrm>
        </p:grpSpPr>
        <p:sp>
          <p:nvSpPr>
            <p:cNvPr id="21" name="Rectangle 20">
              <a:extLst>
                <a:ext uri="{FF2B5EF4-FFF2-40B4-BE49-F238E27FC236}">
                  <a16:creationId xmlns:a16="http://schemas.microsoft.com/office/drawing/2014/main" id="{829A9A52-CC88-4982-95F2-3D4731CBE8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77388" y="482171"/>
              <a:ext cx="4074533" cy="5149101"/>
            </a:xfrm>
            <a:prstGeom prst="rect">
              <a:avLst/>
            </a:prstGeom>
            <a:blipFill dpi="0" rotWithShape="1">
              <a:blip r:embed="rId2">
                <a:alphaModFix amt="30000"/>
              </a:blip>
              <a:srcRect/>
              <a:tile tx="0" ty="0" sx="100000" sy="100000" flip="none" algn="ctr"/>
            </a:blip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extrusionH="76200" contourW="12700" prstMaterial="matte">
              <a:bevelT w="152400" h="50800" prst="softRound"/>
              <a:extrusionClr>
                <a:schemeClr val="tx2"/>
              </a:extrusionClr>
              <a:contourClr>
                <a:schemeClr val="bg2"/>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5C026A0-4659-4232-8B46-815756A0E1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90447" y="812507"/>
              <a:ext cx="3450289" cy="4466452"/>
            </a:xfrm>
            <a:prstGeom prst="rect">
              <a:avLst/>
            </a:prstGeom>
            <a:gradFill>
              <a:gsLst>
                <a:gs pos="0">
                  <a:srgbClr val="DADADA"/>
                </a:gs>
                <a:gs pos="100000">
                  <a:srgbClr val="FFFFFE"/>
                </a:gs>
              </a:gsLst>
              <a:lin ang="16200000" scaled="0"/>
            </a:gradFill>
            <a:ln w="38100" cmpd="sng">
              <a:solidFill>
                <a:schemeClr val="tx2">
                  <a:lumMod val="25000"/>
                </a:schemeClr>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BBA14764-1628-4557-885B-37A1F9EA25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54173" y="988222"/>
            <a:ext cx="3122836" cy="4126145"/>
          </a:xfrm>
          <a:prstGeom prst="rect">
            <a:avLst/>
          </a:prstGeom>
          <a:solidFill>
            <a:srgbClr val="FFFFFE"/>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Graphic 7" descr="Network Tower">
            <a:extLst>
              <a:ext uri="{FF2B5EF4-FFF2-40B4-BE49-F238E27FC236}">
                <a16:creationId xmlns:a16="http://schemas.microsoft.com/office/drawing/2014/main" id="{7A31DD8B-927F-A575-2F95-B4B44936F00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116373" y="1649879"/>
            <a:ext cx="2799103" cy="2799103"/>
          </a:xfrm>
          <a:prstGeom prst="rect">
            <a:avLst/>
          </a:prstGeom>
        </p:spPr>
      </p:pic>
    </p:spTree>
    <p:extLst>
      <p:ext uri="{BB962C8B-B14F-4D97-AF65-F5344CB8AC3E}">
        <p14:creationId xmlns:p14="http://schemas.microsoft.com/office/powerpoint/2010/main" val="30992326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835D34E-498A-4A24-B274-284CDC7EA2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Electronics protoboard">
            <a:extLst>
              <a:ext uri="{FF2B5EF4-FFF2-40B4-BE49-F238E27FC236}">
                <a16:creationId xmlns:a16="http://schemas.microsoft.com/office/drawing/2014/main" id="{F5A5E611-2E06-166C-561C-857C29F1E92D}"/>
              </a:ext>
            </a:extLst>
          </p:cNvPr>
          <p:cNvPicPr>
            <a:picLocks noChangeAspect="1"/>
          </p:cNvPicPr>
          <p:nvPr/>
        </p:nvPicPr>
        <p:blipFill rotWithShape="1">
          <a:blip r:embed="rId2">
            <a:duotone>
              <a:schemeClr val="bg2">
                <a:shade val="45000"/>
                <a:satMod val="135000"/>
              </a:schemeClr>
              <a:prstClr val="white"/>
            </a:duotone>
            <a:alphaModFix amt="20000"/>
          </a:blip>
          <a:srcRect t="15728" r="-1" b="-1"/>
          <a:stretch/>
        </p:blipFill>
        <p:spPr>
          <a:xfrm>
            <a:off x="305" y="10"/>
            <a:ext cx="12191695" cy="6857990"/>
          </a:xfrm>
          <a:prstGeom prst="rect">
            <a:avLst/>
          </a:prstGeom>
        </p:spPr>
      </p:pic>
      <p:sp>
        <p:nvSpPr>
          <p:cNvPr id="2" name="Title 1">
            <a:extLst>
              <a:ext uri="{FF2B5EF4-FFF2-40B4-BE49-F238E27FC236}">
                <a16:creationId xmlns:a16="http://schemas.microsoft.com/office/drawing/2014/main" id="{FA2B43C6-CC73-13B4-ACC0-90D9FA4BB7B5}"/>
              </a:ext>
            </a:extLst>
          </p:cNvPr>
          <p:cNvSpPr>
            <a:spLocks noGrp="1"/>
          </p:cNvSpPr>
          <p:nvPr>
            <p:ph type="title"/>
          </p:nvPr>
        </p:nvSpPr>
        <p:spPr>
          <a:xfrm>
            <a:off x="1451579" y="804519"/>
            <a:ext cx="9291215" cy="1049235"/>
          </a:xfrm>
        </p:spPr>
        <p:txBody>
          <a:bodyPr>
            <a:normAutofit/>
          </a:bodyPr>
          <a:lstStyle/>
          <a:p>
            <a:r>
              <a:rPr lang="en-US"/>
              <a:t>Requirement: 6</a:t>
            </a:r>
          </a:p>
        </p:txBody>
      </p:sp>
      <p:sp>
        <p:nvSpPr>
          <p:cNvPr id="4" name="Footer Placeholder 3">
            <a:extLst>
              <a:ext uri="{FF2B5EF4-FFF2-40B4-BE49-F238E27FC236}">
                <a16:creationId xmlns:a16="http://schemas.microsoft.com/office/drawing/2014/main" id="{3D0BD24D-DF67-01E0-BF2E-C62771BD0F78}"/>
              </a:ext>
            </a:extLst>
          </p:cNvPr>
          <p:cNvSpPr>
            <a:spLocks noGrp="1"/>
          </p:cNvSpPr>
          <p:nvPr>
            <p:ph type="ftr" sz="quarter" idx="11"/>
          </p:nvPr>
        </p:nvSpPr>
        <p:spPr>
          <a:xfrm>
            <a:off x="11070196" y="0"/>
            <a:ext cx="1121804" cy="313234"/>
          </a:xfrm>
        </p:spPr>
        <p:txBody>
          <a:bodyPr>
            <a:normAutofit/>
          </a:bodyPr>
          <a:lstStyle/>
          <a:p>
            <a:pPr>
              <a:spcAft>
                <a:spcPts val="600"/>
              </a:spcAft>
            </a:pPr>
            <a:r>
              <a:rPr lang="en-US" dirty="0"/>
              <a:t>Requirement: 6</a:t>
            </a:r>
          </a:p>
        </p:txBody>
      </p:sp>
      <p:sp>
        <p:nvSpPr>
          <p:cNvPr id="12" name="Rectangle 11">
            <a:extLst>
              <a:ext uri="{FF2B5EF4-FFF2-40B4-BE49-F238E27FC236}">
                <a16:creationId xmlns:a16="http://schemas.microsoft.com/office/drawing/2014/main" id="{03F361C2-A8AA-4EC2-AA31-850CB65162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622291"/>
            <a:ext cx="12192000" cy="2505984"/>
          </a:xfrm>
          <a:prstGeom prst="rect">
            <a:avLst/>
          </a:prstGeom>
          <a:gradFill flip="none" rotWithShape="1">
            <a:gsLst>
              <a:gs pos="0">
                <a:schemeClr val="bg2">
                  <a:alpha val="0"/>
                </a:schemeClr>
              </a:gs>
              <a:gs pos="100000">
                <a:schemeClr val="bg2">
                  <a:alpha val="8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3" name="Content Placeholder 2">
            <a:extLst>
              <a:ext uri="{FF2B5EF4-FFF2-40B4-BE49-F238E27FC236}">
                <a16:creationId xmlns:a16="http://schemas.microsoft.com/office/drawing/2014/main" id="{290454BF-000D-BC7F-3507-8738B2E71E1A}"/>
              </a:ext>
            </a:extLst>
          </p:cNvPr>
          <p:cNvSpPr>
            <a:spLocks noGrp="1"/>
          </p:cNvSpPr>
          <p:nvPr>
            <p:ph idx="1"/>
          </p:nvPr>
        </p:nvSpPr>
        <p:spPr>
          <a:xfrm>
            <a:off x="1451579" y="2015732"/>
            <a:ext cx="9291215" cy="3450613"/>
          </a:xfrm>
        </p:spPr>
        <p:txBody>
          <a:bodyPr>
            <a:normAutofit/>
          </a:bodyPr>
          <a:lstStyle/>
          <a:p>
            <a:pPr marL="0" indent="0">
              <a:buNone/>
            </a:pPr>
            <a:r>
              <a:rPr lang="en-US" b="1" i="1">
                <a:effectLst/>
                <a:latin typeface="Arial" panose="020B0604020202020204" pitchFamily="34" charset="0"/>
              </a:rPr>
              <a:t>Explain the safety precautions for working with radio gear, including the concept of grounding for direct current circuits, power outlets, and antenna systems.</a:t>
            </a:r>
            <a:endParaRPr lang="en-US"/>
          </a:p>
        </p:txBody>
      </p:sp>
      <p:pic>
        <p:nvPicPr>
          <p:cNvPr id="14" name="Picture 13">
            <a:extLst>
              <a:ext uri="{FF2B5EF4-FFF2-40B4-BE49-F238E27FC236}">
                <a16:creationId xmlns:a16="http://schemas.microsoft.com/office/drawing/2014/main" id="{0928A74C-7F50-4F37-A11F-A02F9C35D7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a:xfrm>
            <a:off x="0" y="6129338"/>
            <a:ext cx="12192000" cy="742950"/>
          </a:xfrm>
          <a:prstGeom prst="rect">
            <a:avLst/>
          </a:prstGeom>
        </p:spPr>
      </p:pic>
      <p:cxnSp>
        <p:nvCxnSpPr>
          <p:cNvPr id="16" name="Straight Connector 15">
            <a:extLst>
              <a:ext uri="{FF2B5EF4-FFF2-40B4-BE49-F238E27FC236}">
                <a16:creationId xmlns:a16="http://schemas.microsoft.com/office/drawing/2014/main" id="{AA170837-E949-4116-A014-1727EF9B088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8142"/>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1433506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0DFF97-4812-88A6-B25B-A93CB03C0C1C}"/>
              </a:ext>
            </a:extLst>
          </p:cNvPr>
          <p:cNvSpPr>
            <a:spLocks noGrp="1"/>
          </p:cNvSpPr>
          <p:nvPr>
            <p:ph type="title"/>
          </p:nvPr>
        </p:nvSpPr>
        <p:spPr>
          <a:xfrm>
            <a:off x="1451579" y="309201"/>
            <a:ext cx="9291215" cy="1049235"/>
          </a:xfrm>
        </p:spPr>
        <p:txBody>
          <a:bodyPr/>
          <a:lstStyle/>
          <a:p>
            <a:r>
              <a:rPr lang="en-US" dirty="0"/>
              <a:t>Safety Precautions</a:t>
            </a:r>
          </a:p>
        </p:txBody>
      </p:sp>
      <p:sp>
        <p:nvSpPr>
          <p:cNvPr id="3" name="Content Placeholder 2">
            <a:extLst>
              <a:ext uri="{FF2B5EF4-FFF2-40B4-BE49-F238E27FC236}">
                <a16:creationId xmlns:a16="http://schemas.microsoft.com/office/drawing/2014/main" id="{8746304B-89B9-FF58-F07E-AB236D2AF6C6}"/>
              </a:ext>
            </a:extLst>
          </p:cNvPr>
          <p:cNvSpPr>
            <a:spLocks noGrp="1"/>
          </p:cNvSpPr>
          <p:nvPr>
            <p:ph idx="1"/>
          </p:nvPr>
        </p:nvSpPr>
        <p:spPr>
          <a:xfrm>
            <a:off x="1451579" y="1079500"/>
            <a:ext cx="9291215" cy="4851400"/>
          </a:xfrm>
        </p:spPr>
        <p:txBody>
          <a:bodyPr>
            <a:normAutofit fontScale="92500" lnSpcReduction="20000"/>
          </a:bodyPr>
          <a:lstStyle/>
          <a:p>
            <a:r>
              <a:rPr lang="en-US" b="1" dirty="0"/>
              <a:t>Electrical shock can hurt or kill </a:t>
            </a:r>
            <a:r>
              <a:rPr lang="en-US" dirty="0"/>
              <a:t>- make sure the power is disconnected before working.</a:t>
            </a:r>
          </a:p>
          <a:p>
            <a:r>
              <a:rPr lang="en-US" dirty="0"/>
              <a:t>Even with the power off, some parts inside the radio can hold a dangerous charge. </a:t>
            </a:r>
            <a:r>
              <a:rPr lang="en-US" b="1" dirty="0"/>
              <a:t>If you don't know what you are doing, get help.</a:t>
            </a:r>
          </a:p>
          <a:p>
            <a:r>
              <a:rPr lang="en-US" b="1" dirty="0"/>
              <a:t>Radio Frequency (RF) can burn </a:t>
            </a:r>
            <a:r>
              <a:rPr lang="en-US" dirty="0"/>
              <a:t>- keep antennas out of reach .</a:t>
            </a:r>
          </a:p>
          <a:p>
            <a:r>
              <a:rPr lang="en-US" b="1" dirty="0"/>
              <a:t>Strong RF radiation can be unhealthy </a:t>
            </a:r>
            <a:r>
              <a:rPr lang="en-US" dirty="0"/>
              <a:t>- Don't use a radio when it is not completely assembled. The case keeps the RF radiation where it should be.</a:t>
            </a:r>
          </a:p>
          <a:p>
            <a:r>
              <a:rPr lang="en-US" b="1" dirty="0"/>
              <a:t>Make sure antennas can't touch any power lines </a:t>
            </a:r>
            <a:r>
              <a:rPr lang="en-US" dirty="0"/>
              <a:t>or you could be electrocuted when using the radio.</a:t>
            </a:r>
          </a:p>
          <a:p>
            <a:r>
              <a:rPr lang="en-US" dirty="0"/>
              <a:t>Lightning can hit your antenna and travel down your lines to the radio. Make sure your antenna and radio are grounded to a good earth ground.</a:t>
            </a:r>
          </a:p>
          <a:p>
            <a:r>
              <a:rPr lang="en-US" dirty="0"/>
              <a:t>Be careful working on towers and roofs so you don't fall or drop something onto someone on the ground.</a:t>
            </a:r>
          </a:p>
        </p:txBody>
      </p:sp>
      <p:sp>
        <p:nvSpPr>
          <p:cNvPr id="4" name="Footer Placeholder 3">
            <a:extLst>
              <a:ext uri="{FF2B5EF4-FFF2-40B4-BE49-F238E27FC236}">
                <a16:creationId xmlns:a16="http://schemas.microsoft.com/office/drawing/2014/main" id="{42543E6F-5F18-AA1F-4D29-BBEF85864E7F}"/>
              </a:ext>
            </a:extLst>
          </p:cNvPr>
          <p:cNvSpPr>
            <a:spLocks noGrp="1"/>
          </p:cNvSpPr>
          <p:nvPr>
            <p:ph type="ftr" sz="quarter" idx="11"/>
          </p:nvPr>
        </p:nvSpPr>
        <p:spPr>
          <a:xfrm>
            <a:off x="0" y="0"/>
            <a:ext cx="5626774" cy="309201"/>
          </a:xfrm>
        </p:spPr>
        <p:txBody>
          <a:bodyPr/>
          <a:lstStyle/>
          <a:p>
            <a:r>
              <a:rPr lang="en-US" dirty="0"/>
              <a:t>Requirement: 6</a:t>
            </a:r>
          </a:p>
        </p:txBody>
      </p:sp>
    </p:spTree>
    <p:extLst>
      <p:ext uri="{BB962C8B-B14F-4D97-AF65-F5344CB8AC3E}">
        <p14:creationId xmlns:p14="http://schemas.microsoft.com/office/powerpoint/2010/main" val="9929620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835D34E-498A-4A24-B274-284CDC7EA2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Close-up of a projector&#10;&#10;Description automatically generated">
            <a:extLst>
              <a:ext uri="{FF2B5EF4-FFF2-40B4-BE49-F238E27FC236}">
                <a16:creationId xmlns:a16="http://schemas.microsoft.com/office/drawing/2014/main" id="{8D81065E-581D-88E6-1741-B41EDB5FFEE4}"/>
              </a:ext>
            </a:extLst>
          </p:cNvPr>
          <p:cNvPicPr>
            <a:picLocks noChangeAspect="1"/>
          </p:cNvPicPr>
          <p:nvPr/>
        </p:nvPicPr>
        <p:blipFill rotWithShape="1">
          <a:blip r:embed="rId2">
            <a:duotone>
              <a:schemeClr val="bg2">
                <a:shade val="45000"/>
                <a:satMod val="135000"/>
              </a:schemeClr>
              <a:prstClr val="white"/>
            </a:duotone>
            <a:alphaModFix amt="20000"/>
          </a:blip>
          <a:srcRect r="3"/>
          <a:stretch/>
        </p:blipFill>
        <p:spPr>
          <a:xfrm>
            <a:off x="305" y="10"/>
            <a:ext cx="12191695" cy="6857990"/>
          </a:xfrm>
          <a:prstGeom prst="rect">
            <a:avLst/>
          </a:prstGeom>
        </p:spPr>
      </p:pic>
      <p:sp>
        <p:nvSpPr>
          <p:cNvPr id="2" name="Title 1">
            <a:extLst>
              <a:ext uri="{FF2B5EF4-FFF2-40B4-BE49-F238E27FC236}">
                <a16:creationId xmlns:a16="http://schemas.microsoft.com/office/drawing/2014/main" id="{78F3CC0B-520D-3454-2D76-49884B24BCB5}"/>
              </a:ext>
            </a:extLst>
          </p:cNvPr>
          <p:cNvSpPr>
            <a:spLocks noGrp="1"/>
          </p:cNvSpPr>
          <p:nvPr>
            <p:ph type="title"/>
          </p:nvPr>
        </p:nvSpPr>
        <p:spPr>
          <a:xfrm>
            <a:off x="1451579" y="804519"/>
            <a:ext cx="9291215" cy="1049235"/>
          </a:xfrm>
        </p:spPr>
        <p:txBody>
          <a:bodyPr>
            <a:normAutofit/>
          </a:bodyPr>
          <a:lstStyle/>
          <a:p>
            <a:r>
              <a:rPr lang="en-US" dirty="0"/>
              <a:t>Requirement: 7</a:t>
            </a:r>
          </a:p>
        </p:txBody>
      </p:sp>
      <p:sp>
        <p:nvSpPr>
          <p:cNvPr id="4" name="Footer Placeholder 3">
            <a:extLst>
              <a:ext uri="{FF2B5EF4-FFF2-40B4-BE49-F238E27FC236}">
                <a16:creationId xmlns:a16="http://schemas.microsoft.com/office/drawing/2014/main" id="{9CEDA117-1C70-11AA-00B0-132513DD7984}"/>
              </a:ext>
            </a:extLst>
          </p:cNvPr>
          <p:cNvSpPr>
            <a:spLocks noGrp="1"/>
          </p:cNvSpPr>
          <p:nvPr>
            <p:ph type="ftr" sz="quarter" idx="11"/>
          </p:nvPr>
        </p:nvSpPr>
        <p:spPr>
          <a:xfrm>
            <a:off x="6565226" y="-46024"/>
            <a:ext cx="5626774" cy="309201"/>
          </a:xfrm>
        </p:spPr>
        <p:txBody>
          <a:bodyPr>
            <a:normAutofit/>
          </a:bodyPr>
          <a:lstStyle/>
          <a:p>
            <a:pPr algn="r">
              <a:spcAft>
                <a:spcPts val="600"/>
              </a:spcAft>
            </a:pPr>
            <a:r>
              <a:rPr lang="en-US" dirty="0"/>
              <a:t>Requirement: 7</a:t>
            </a:r>
          </a:p>
        </p:txBody>
      </p:sp>
      <p:sp>
        <p:nvSpPr>
          <p:cNvPr id="12" name="Rectangle 11">
            <a:extLst>
              <a:ext uri="{FF2B5EF4-FFF2-40B4-BE49-F238E27FC236}">
                <a16:creationId xmlns:a16="http://schemas.microsoft.com/office/drawing/2014/main" id="{03F361C2-A8AA-4EC2-AA31-850CB65162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622291"/>
            <a:ext cx="12192000" cy="2505984"/>
          </a:xfrm>
          <a:prstGeom prst="rect">
            <a:avLst/>
          </a:prstGeom>
          <a:gradFill flip="none" rotWithShape="1">
            <a:gsLst>
              <a:gs pos="0">
                <a:schemeClr val="bg2">
                  <a:alpha val="0"/>
                </a:schemeClr>
              </a:gs>
              <a:gs pos="100000">
                <a:schemeClr val="bg2">
                  <a:alpha val="8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3" name="Content Placeholder 2">
            <a:extLst>
              <a:ext uri="{FF2B5EF4-FFF2-40B4-BE49-F238E27FC236}">
                <a16:creationId xmlns:a16="http://schemas.microsoft.com/office/drawing/2014/main" id="{8AAFEB27-432A-DFA6-6182-4DD402FA60D9}"/>
              </a:ext>
            </a:extLst>
          </p:cNvPr>
          <p:cNvSpPr>
            <a:spLocks noGrp="1"/>
          </p:cNvSpPr>
          <p:nvPr>
            <p:ph idx="1"/>
          </p:nvPr>
        </p:nvSpPr>
        <p:spPr>
          <a:xfrm>
            <a:off x="1451579" y="2015732"/>
            <a:ext cx="9291215" cy="3450613"/>
          </a:xfrm>
        </p:spPr>
        <p:txBody>
          <a:bodyPr>
            <a:normAutofit/>
          </a:bodyPr>
          <a:lstStyle/>
          <a:p>
            <a:r>
              <a:rPr lang="en-US" b="1" i="0">
                <a:effectLst/>
                <a:latin typeface="Roboto" panose="02000000000000000000" pitchFamily="2" charset="0"/>
              </a:rPr>
              <a:t>Visit a radio installation (an amateur radio station, broadcast station, or public service communications center, for example) approved in advance by your counselor. Discuss what types of equipment you saw in use, how it was used, what types of licenses are required to operate and maintain the equipment, and the purpose of the station.</a:t>
            </a:r>
            <a:endParaRPr lang="en-US"/>
          </a:p>
        </p:txBody>
      </p:sp>
      <p:pic>
        <p:nvPicPr>
          <p:cNvPr id="14" name="Picture 13">
            <a:extLst>
              <a:ext uri="{FF2B5EF4-FFF2-40B4-BE49-F238E27FC236}">
                <a16:creationId xmlns:a16="http://schemas.microsoft.com/office/drawing/2014/main" id="{0928A74C-7F50-4F37-A11F-A02F9C35D7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a:xfrm>
            <a:off x="0" y="6129338"/>
            <a:ext cx="12192000" cy="742950"/>
          </a:xfrm>
          <a:prstGeom prst="rect">
            <a:avLst/>
          </a:prstGeom>
        </p:spPr>
      </p:pic>
      <p:cxnSp>
        <p:nvCxnSpPr>
          <p:cNvPr id="16" name="Straight Connector 15">
            <a:extLst>
              <a:ext uri="{FF2B5EF4-FFF2-40B4-BE49-F238E27FC236}">
                <a16:creationId xmlns:a16="http://schemas.microsoft.com/office/drawing/2014/main" id="{AA170837-E949-4116-A014-1727EF9B088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8142"/>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875052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6870151-9189-4C3A-8379-EF3D95827A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Glasses on top of a book">
            <a:extLst>
              <a:ext uri="{FF2B5EF4-FFF2-40B4-BE49-F238E27FC236}">
                <a16:creationId xmlns:a16="http://schemas.microsoft.com/office/drawing/2014/main" id="{F5893175-410C-E75D-170A-496E806F8AC1}"/>
              </a:ext>
            </a:extLst>
          </p:cNvPr>
          <p:cNvPicPr>
            <a:picLocks noChangeAspect="1"/>
          </p:cNvPicPr>
          <p:nvPr/>
        </p:nvPicPr>
        <p:blipFill rotWithShape="1">
          <a:blip r:embed="rId2">
            <a:alphaModFix amt="50000"/>
          </a:blip>
          <a:srcRect t="14111" r="-1" b="981"/>
          <a:stretch/>
        </p:blipFill>
        <p:spPr>
          <a:xfrm>
            <a:off x="305" y="10"/>
            <a:ext cx="12191695" cy="6857990"/>
          </a:xfrm>
          <a:prstGeom prst="rect">
            <a:avLst/>
          </a:prstGeom>
        </p:spPr>
      </p:pic>
      <p:sp>
        <p:nvSpPr>
          <p:cNvPr id="12" name="Slide Number Placeholder 7">
            <a:extLst>
              <a:ext uri="{FF2B5EF4-FFF2-40B4-BE49-F238E27FC236}">
                <a16:creationId xmlns:a16="http://schemas.microsoft.com/office/drawing/2014/main" id="{123EA69C-102A-4DD0-9547-05DCD271D159}"/>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12301" y="443732"/>
            <a:ext cx="811019" cy="503578"/>
          </a:xfrm>
          <a:prstGeom prst="rect">
            <a:avLst/>
          </a:prstGeom>
        </p:spPr>
        <p:txBody>
          <a:bodyPr vert="horz" lIns="91440" tIns="45720" rIns="91440" bIns="45720" rtlCol="0" anchor="t"/>
          <a:lstStyle>
            <a:defPPr>
              <a:defRPr lang="en-US"/>
            </a:defPPr>
            <a:lvl1pPr marL="0" algn="r" defTabSz="457200" rtl="0" eaLnBrk="1" latinLnBrk="0" hangingPunct="1">
              <a:defRPr sz="28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14" name="Footer Placeholder 6">
            <a:extLst>
              <a:ext uri="{FF2B5EF4-FFF2-40B4-BE49-F238E27FC236}">
                <a16:creationId xmlns:a16="http://schemas.microsoft.com/office/drawing/2014/main" id="{6A862265-5CA3-4C40-8582-7534C3B03C2A}"/>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76636" y="540921"/>
            <a:ext cx="4973915" cy="309201"/>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
        <p:nvSpPr>
          <p:cNvPr id="16" name="Rectangle 15">
            <a:extLst>
              <a:ext uri="{FF2B5EF4-FFF2-40B4-BE49-F238E27FC236}">
                <a16:creationId xmlns:a16="http://schemas.microsoft.com/office/drawing/2014/main" id="{600EF80B-0391-4082-9AF5-F15B091B4C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93800"/>
            <a:ext cx="12192000" cy="5664199"/>
          </a:xfrm>
          <a:prstGeom prst="rect">
            <a:avLst/>
          </a:prstGeom>
          <a:gradFill flip="none" rotWithShape="1">
            <a:gsLst>
              <a:gs pos="0">
                <a:schemeClr val="bg2">
                  <a:lumMod val="87000"/>
                  <a:alpha val="4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id="{8B9B1085-733B-7910-EB94-2B251794E7B0}"/>
              </a:ext>
            </a:extLst>
          </p:cNvPr>
          <p:cNvSpPr>
            <a:spLocks noGrp="1"/>
          </p:cNvSpPr>
          <p:nvPr>
            <p:ph type="title"/>
          </p:nvPr>
        </p:nvSpPr>
        <p:spPr>
          <a:xfrm>
            <a:off x="1130271" y="1193800"/>
            <a:ext cx="3193050" cy="4699000"/>
          </a:xfrm>
        </p:spPr>
        <p:txBody>
          <a:bodyPr anchor="ctr">
            <a:normAutofit/>
          </a:bodyPr>
          <a:lstStyle/>
          <a:p>
            <a:r>
              <a:rPr lang="en-US">
                <a:solidFill>
                  <a:schemeClr val="tx1"/>
                </a:solidFill>
              </a:rPr>
              <a:t>Requirement: 8</a:t>
            </a:r>
          </a:p>
        </p:txBody>
      </p:sp>
      <p:sp>
        <p:nvSpPr>
          <p:cNvPr id="4" name="Footer Placeholder 3">
            <a:extLst>
              <a:ext uri="{FF2B5EF4-FFF2-40B4-BE49-F238E27FC236}">
                <a16:creationId xmlns:a16="http://schemas.microsoft.com/office/drawing/2014/main" id="{38C6914A-7EA7-DDB3-56AA-1BE2ACA522C9}"/>
              </a:ext>
            </a:extLst>
          </p:cNvPr>
          <p:cNvSpPr>
            <a:spLocks noGrp="1"/>
          </p:cNvSpPr>
          <p:nvPr>
            <p:ph type="ftr" sz="quarter" idx="11"/>
          </p:nvPr>
        </p:nvSpPr>
        <p:spPr>
          <a:xfrm>
            <a:off x="6253164" y="-46125"/>
            <a:ext cx="5938836" cy="309201"/>
          </a:xfrm>
        </p:spPr>
        <p:txBody>
          <a:bodyPr>
            <a:normAutofit/>
          </a:bodyPr>
          <a:lstStyle/>
          <a:p>
            <a:pPr algn="r">
              <a:spcAft>
                <a:spcPts val="600"/>
              </a:spcAft>
            </a:pPr>
            <a:r>
              <a:rPr lang="en-US" dirty="0">
                <a:solidFill>
                  <a:schemeClr val="tx1"/>
                </a:solidFill>
              </a:rPr>
              <a:t>Requirement: 8</a:t>
            </a:r>
          </a:p>
        </p:txBody>
      </p:sp>
      <p:cxnSp>
        <p:nvCxnSpPr>
          <p:cNvPr id="18" name="Straight Connector 17">
            <a:extLst>
              <a:ext uri="{FF2B5EF4-FFF2-40B4-BE49-F238E27FC236}">
                <a16:creationId xmlns:a16="http://schemas.microsoft.com/office/drawing/2014/main" id="{D33AC32D-5F44-45F7-A0BD-7C11A86BED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600200"/>
            <a:ext cx="0" cy="3657600"/>
          </a:xfrm>
          <a:prstGeom prst="line">
            <a:avLst/>
          </a:prstGeom>
          <a:ln w="317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D91E027A-3E40-96B3-410D-40E68FC74490}"/>
              </a:ext>
            </a:extLst>
          </p:cNvPr>
          <p:cNvSpPr>
            <a:spLocks noGrp="1"/>
          </p:cNvSpPr>
          <p:nvPr>
            <p:ph idx="1"/>
          </p:nvPr>
        </p:nvSpPr>
        <p:spPr>
          <a:xfrm>
            <a:off x="4976636" y="1193800"/>
            <a:ext cx="6085091" cy="4699000"/>
          </a:xfrm>
        </p:spPr>
        <p:txBody>
          <a:bodyPr anchor="ctr">
            <a:normAutofit/>
          </a:bodyPr>
          <a:lstStyle/>
          <a:p>
            <a:r>
              <a:rPr lang="en-US" b="1" i="1" dirty="0">
                <a:effectLst/>
                <a:latin typeface="Arial" panose="020B0604020202020204" pitchFamily="34" charset="0"/>
              </a:rPr>
              <a:t>Find out about three career opportunities in radio.  Pick one and find out the education, training and experience required for this profession.  Discuss this with your counselor, and explain why this profession might interest you.</a:t>
            </a:r>
            <a:endParaRPr lang="en-US" dirty="0"/>
          </a:p>
        </p:txBody>
      </p:sp>
      <p:sp>
        <p:nvSpPr>
          <p:cNvPr id="20" name="Date Placeholder 1">
            <a:extLst>
              <a:ext uri="{FF2B5EF4-FFF2-40B4-BE49-F238E27FC236}">
                <a16:creationId xmlns:a16="http://schemas.microsoft.com/office/drawing/2014/main" id="{3FBF03E8-C602-4192-9C52-F84B29FDCC88}"/>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23229" y="6007878"/>
            <a:ext cx="3500715" cy="309201"/>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Tree>
    <p:extLst>
      <p:ext uri="{BB962C8B-B14F-4D97-AF65-F5344CB8AC3E}">
        <p14:creationId xmlns:p14="http://schemas.microsoft.com/office/powerpoint/2010/main" val="250238906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B8A5F1-5C65-21AD-2C6A-48C314657279}"/>
              </a:ext>
            </a:extLst>
          </p:cNvPr>
          <p:cNvSpPr>
            <a:spLocks noGrp="1"/>
          </p:cNvSpPr>
          <p:nvPr>
            <p:ph type="title"/>
          </p:nvPr>
        </p:nvSpPr>
        <p:spPr>
          <a:xfrm>
            <a:off x="1449206" y="80423"/>
            <a:ext cx="9295603" cy="1056319"/>
          </a:xfrm>
        </p:spPr>
        <p:txBody>
          <a:bodyPr/>
          <a:lstStyle/>
          <a:p>
            <a:r>
              <a:rPr lang="en-US" dirty="0"/>
              <a:t>Sample Radio Careers</a:t>
            </a:r>
          </a:p>
        </p:txBody>
      </p:sp>
      <p:sp>
        <p:nvSpPr>
          <p:cNvPr id="3" name="Content Placeholder 2">
            <a:extLst>
              <a:ext uri="{FF2B5EF4-FFF2-40B4-BE49-F238E27FC236}">
                <a16:creationId xmlns:a16="http://schemas.microsoft.com/office/drawing/2014/main" id="{B8BE12A5-4BE8-F131-9A67-F90341FA1679}"/>
              </a:ext>
            </a:extLst>
          </p:cNvPr>
          <p:cNvSpPr>
            <a:spLocks noGrp="1"/>
          </p:cNvSpPr>
          <p:nvPr>
            <p:ph sz="half" idx="2"/>
          </p:nvPr>
        </p:nvSpPr>
        <p:spPr>
          <a:xfrm>
            <a:off x="1447191" y="977901"/>
            <a:ext cx="4488794" cy="4490826"/>
          </a:xfrm>
        </p:spPr>
        <p:txBody>
          <a:bodyPr>
            <a:normAutofit/>
          </a:bodyPr>
          <a:lstStyle/>
          <a:p>
            <a:r>
              <a:rPr lang="en-US" dirty="0"/>
              <a:t>Radio Personality</a:t>
            </a:r>
          </a:p>
          <a:p>
            <a:r>
              <a:rPr lang="en-US" dirty="0"/>
              <a:t>Board Operator</a:t>
            </a:r>
          </a:p>
          <a:p>
            <a:r>
              <a:rPr lang="en-US" dirty="0"/>
              <a:t>News Reporter</a:t>
            </a:r>
          </a:p>
          <a:p>
            <a:r>
              <a:rPr lang="en-US" dirty="0"/>
              <a:t>Broadcast Technician</a:t>
            </a:r>
          </a:p>
          <a:p>
            <a:r>
              <a:rPr lang="en-US" dirty="0"/>
              <a:t>Music Director</a:t>
            </a:r>
          </a:p>
          <a:p>
            <a:r>
              <a:rPr lang="en-US" dirty="0"/>
              <a:t>Station Manager</a:t>
            </a:r>
          </a:p>
          <a:p>
            <a:r>
              <a:rPr lang="en-US" dirty="0"/>
              <a:t>Sound Engineer</a:t>
            </a:r>
          </a:p>
          <a:p>
            <a:r>
              <a:rPr lang="en-US" dirty="0"/>
              <a:t>Promotions Director</a:t>
            </a:r>
          </a:p>
          <a:p>
            <a:r>
              <a:rPr lang="en-US" dirty="0"/>
              <a:t>Chief Engineer</a:t>
            </a:r>
          </a:p>
          <a:p>
            <a:endParaRPr lang="en-US" dirty="0"/>
          </a:p>
        </p:txBody>
      </p:sp>
      <p:sp>
        <p:nvSpPr>
          <p:cNvPr id="7" name="Content Placeholder 6">
            <a:extLst>
              <a:ext uri="{FF2B5EF4-FFF2-40B4-BE49-F238E27FC236}">
                <a16:creationId xmlns:a16="http://schemas.microsoft.com/office/drawing/2014/main" id="{45A3F56E-D894-DC8A-562B-203293D05273}"/>
              </a:ext>
            </a:extLst>
          </p:cNvPr>
          <p:cNvSpPr>
            <a:spLocks noGrp="1"/>
          </p:cNvSpPr>
          <p:nvPr>
            <p:ph sz="quarter" idx="4"/>
          </p:nvPr>
        </p:nvSpPr>
        <p:spPr>
          <a:xfrm>
            <a:off x="6256025" y="977901"/>
            <a:ext cx="4488794" cy="4480961"/>
          </a:xfrm>
        </p:spPr>
        <p:txBody>
          <a:bodyPr>
            <a:normAutofit/>
          </a:bodyPr>
          <a:lstStyle/>
          <a:p>
            <a:r>
              <a:rPr lang="en-US" dirty="0"/>
              <a:t>Repair Technician</a:t>
            </a:r>
          </a:p>
          <a:p>
            <a:r>
              <a:rPr lang="en-US" dirty="0"/>
              <a:t>Satellite Technician</a:t>
            </a:r>
          </a:p>
          <a:p>
            <a:r>
              <a:rPr lang="en-US" dirty="0"/>
              <a:t>Point to Point Facilitator</a:t>
            </a:r>
          </a:p>
          <a:p>
            <a:r>
              <a:rPr lang="en-US" dirty="0"/>
              <a:t>Frequency Auditor</a:t>
            </a:r>
          </a:p>
          <a:p>
            <a:r>
              <a:rPr lang="en-US" dirty="0"/>
              <a:t>Disaster Relief</a:t>
            </a:r>
          </a:p>
          <a:p>
            <a:r>
              <a:rPr lang="en-US" dirty="0"/>
              <a:t>Emergency Dispatcher</a:t>
            </a:r>
          </a:p>
          <a:p>
            <a:r>
              <a:rPr lang="en-US" dirty="0"/>
              <a:t>Commercial Dispatcher</a:t>
            </a:r>
          </a:p>
          <a:p>
            <a:r>
              <a:rPr lang="en-US" dirty="0"/>
              <a:t>Air Traffic Control</a:t>
            </a:r>
          </a:p>
          <a:p>
            <a:r>
              <a:rPr lang="en-US" dirty="0"/>
              <a:t>Harbor Master</a:t>
            </a:r>
          </a:p>
          <a:p>
            <a:endParaRPr lang="en-US" dirty="0"/>
          </a:p>
        </p:txBody>
      </p:sp>
      <p:sp>
        <p:nvSpPr>
          <p:cNvPr id="4" name="Footer Placeholder 3">
            <a:extLst>
              <a:ext uri="{FF2B5EF4-FFF2-40B4-BE49-F238E27FC236}">
                <a16:creationId xmlns:a16="http://schemas.microsoft.com/office/drawing/2014/main" id="{D9B2FB26-6810-1AFE-DEF1-E990E89BCFA5}"/>
              </a:ext>
            </a:extLst>
          </p:cNvPr>
          <p:cNvSpPr>
            <a:spLocks noGrp="1"/>
          </p:cNvSpPr>
          <p:nvPr>
            <p:ph type="ftr" sz="quarter" idx="11"/>
          </p:nvPr>
        </p:nvSpPr>
        <p:spPr>
          <a:xfrm>
            <a:off x="6565226" y="-69937"/>
            <a:ext cx="5626774" cy="309201"/>
          </a:xfrm>
        </p:spPr>
        <p:txBody>
          <a:bodyPr/>
          <a:lstStyle/>
          <a:p>
            <a:pPr algn="r"/>
            <a:r>
              <a:rPr lang="en-US" dirty="0"/>
              <a:t>Requirement 8</a:t>
            </a:r>
          </a:p>
        </p:txBody>
      </p:sp>
    </p:spTree>
    <p:extLst>
      <p:ext uri="{BB962C8B-B14F-4D97-AF65-F5344CB8AC3E}">
        <p14:creationId xmlns:p14="http://schemas.microsoft.com/office/powerpoint/2010/main" val="105480786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A538C7E5-0116-453C-9CD0-757E1C972D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A835583-5E86-F701-1181-612967DCABA5}"/>
              </a:ext>
            </a:extLst>
          </p:cNvPr>
          <p:cNvSpPr>
            <a:spLocks noGrp="1"/>
          </p:cNvSpPr>
          <p:nvPr>
            <p:ph type="title"/>
          </p:nvPr>
        </p:nvSpPr>
        <p:spPr>
          <a:xfrm>
            <a:off x="1451579" y="804519"/>
            <a:ext cx="9291215" cy="1049235"/>
          </a:xfrm>
        </p:spPr>
        <p:txBody>
          <a:bodyPr>
            <a:normAutofit/>
          </a:bodyPr>
          <a:lstStyle/>
          <a:p>
            <a:r>
              <a:rPr lang="en-US"/>
              <a:t>Requirement: 9</a:t>
            </a:r>
          </a:p>
        </p:txBody>
      </p:sp>
      <p:sp>
        <p:nvSpPr>
          <p:cNvPr id="7" name="Footer Placeholder 6">
            <a:extLst>
              <a:ext uri="{FF2B5EF4-FFF2-40B4-BE49-F238E27FC236}">
                <a16:creationId xmlns:a16="http://schemas.microsoft.com/office/drawing/2014/main" id="{2E302156-4699-D40D-D96A-E9C83353A318}"/>
              </a:ext>
            </a:extLst>
          </p:cNvPr>
          <p:cNvSpPr>
            <a:spLocks noGrp="1"/>
          </p:cNvSpPr>
          <p:nvPr>
            <p:ph type="ftr" sz="quarter" idx="11"/>
          </p:nvPr>
        </p:nvSpPr>
        <p:spPr>
          <a:xfrm>
            <a:off x="6113417" y="0"/>
            <a:ext cx="6092221" cy="309201"/>
          </a:xfrm>
        </p:spPr>
        <p:txBody>
          <a:bodyPr>
            <a:normAutofit/>
          </a:bodyPr>
          <a:lstStyle/>
          <a:p>
            <a:pPr algn="r">
              <a:spcAft>
                <a:spcPts val="600"/>
              </a:spcAft>
            </a:pPr>
            <a:r>
              <a:rPr lang="en-US" dirty="0"/>
              <a:t>Requirement: 9</a:t>
            </a:r>
          </a:p>
        </p:txBody>
      </p:sp>
      <p:cxnSp>
        <p:nvCxnSpPr>
          <p:cNvPr id="22" name="Straight Connector 21">
            <a:extLst>
              <a:ext uri="{FF2B5EF4-FFF2-40B4-BE49-F238E27FC236}">
                <a16:creationId xmlns:a16="http://schemas.microsoft.com/office/drawing/2014/main" id="{B755E3F5-39D9-4ABF-BFA5-232E87111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30874" y="1996645"/>
            <a:ext cx="9603274"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3" name="Rectangle 22">
            <a:extLst>
              <a:ext uri="{FF2B5EF4-FFF2-40B4-BE49-F238E27FC236}">
                <a16:creationId xmlns:a16="http://schemas.microsoft.com/office/drawing/2014/main" id="{EB09849A-7D0C-4F36-A0D6-6BD64C50EB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838524"/>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graphicFrame>
        <p:nvGraphicFramePr>
          <p:cNvPr id="24" name="Content Placeholder 8">
            <a:extLst>
              <a:ext uri="{FF2B5EF4-FFF2-40B4-BE49-F238E27FC236}">
                <a16:creationId xmlns:a16="http://schemas.microsoft.com/office/drawing/2014/main" id="{A0D531C4-3814-A10B-B2CF-3C24E38E9BCE}"/>
              </a:ext>
            </a:extLst>
          </p:cNvPr>
          <p:cNvGraphicFramePr>
            <a:graphicFrameLocks noGrp="1"/>
          </p:cNvGraphicFramePr>
          <p:nvPr>
            <p:ph idx="1"/>
            <p:extLst>
              <p:ext uri="{D42A27DB-BD31-4B8C-83A1-F6EECF244321}">
                <p14:modId xmlns:p14="http://schemas.microsoft.com/office/powerpoint/2010/main" val="2873001753"/>
              </p:ext>
            </p:extLst>
          </p:nvPr>
        </p:nvGraphicFramePr>
        <p:xfrm>
          <a:off x="640080" y="2508068"/>
          <a:ext cx="10946674" cy="36895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2940465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367A7F-932C-C9AD-D9F7-560CD99B66FB}"/>
              </a:ext>
            </a:extLst>
          </p:cNvPr>
          <p:cNvSpPr>
            <a:spLocks noGrp="1"/>
          </p:cNvSpPr>
          <p:nvPr>
            <p:ph type="title"/>
          </p:nvPr>
        </p:nvSpPr>
        <p:spPr/>
        <p:txBody>
          <a:bodyPr/>
          <a:lstStyle/>
          <a:p>
            <a:r>
              <a:rPr lang="en-US" dirty="0"/>
              <a:t>Amateur Radio</a:t>
            </a:r>
          </a:p>
        </p:txBody>
      </p:sp>
      <p:sp>
        <p:nvSpPr>
          <p:cNvPr id="3" name="Content Placeholder 2">
            <a:extLst>
              <a:ext uri="{FF2B5EF4-FFF2-40B4-BE49-F238E27FC236}">
                <a16:creationId xmlns:a16="http://schemas.microsoft.com/office/drawing/2014/main" id="{0F9BCDC4-E285-C746-A553-65AD8E2627C1}"/>
              </a:ext>
            </a:extLst>
          </p:cNvPr>
          <p:cNvSpPr>
            <a:spLocks noGrp="1"/>
          </p:cNvSpPr>
          <p:nvPr>
            <p:ph idx="1"/>
          </p:nvPr>
        </p:nvSpPr>
        <p:spPr/>
        <p:txBody>
          <a:bodyPr>
            <a:normAutofit fontScale="70000" lnSpcReduction="20000"/>
          </a:bodyPr>
          <a:lstStyle/>
          <a:p>
            <a:r>
              <a:rPr lang="en-US" dirty="0"/>
              <a:t>Amateur Radio is a hobby where people help others, learn about radio and have fun. It's called Amateur Radio because the frequencies can't be used for commercial (money-making) purposes.  It's also called "Ham Radio"</a:t>
            </a:r>
          </a:p>
          <a:p>
            <a:r>
              <a:rPr lang="en-US" dirty="0"/>
              <a:t>The FCC has an Amateur Radio Service for:</a:t>
            </a:r>
          </a:p>
          <a:p>
            <a:r>
              <a:rPr lang="en-US" dirty="0"/>
              <a:t>Volunteer service - (community service and disaster help). A Scout does a good turn daily - here's another way.</a:t>
            </a:r>
          </a:p>
          <a:p>
            <a:r>
              <a:rPr lang="en-US" dirty="0"/>
              <a:t>International goodwill  - A great way to talk to people in far away lands.</a:t>
            </a:r>
          </a:p>
          <a:p>
            <a:r>
              <a:rPr lang="en-US" dirty="0"/>
              <a:t>Experimentation  - If you want, you can build your own radio equipment, and many hams build their own antennas. Some hams have come up with new inventions, such as FM, SSB, Packet Radio, Automatic Position Reporting Systems.</a:t>
            </a:r>
          </a:p>
          <a:p>
            <a:r>
              <a:rPr lang="en-US" dirty="0"/>
              <a:t>Communication skills   - Because only one person can talk at a time, you learn how to listen!</a:t>
            </a:r>
          </a:p>
          <a:p>
            <a:r>
              <a:rPr lang="en-US" dirty="0"/>
              <a:t>Self-training  - You can learn by doing.</a:t>
            </a:r>
          </a:p>
        </p:txBody>
      </p:sp>
      <p:sp>
        <p:nvSpPr>
          <p:cNvPr id="4" name="Footer Placeholder 3">
            <a:extLst>
              <a:ext uri="{FF2B5EF4-FFF2-40B4-BE49-F238E27FC236}">
                <a16:creationId xmlns:a16="http://schemas.microsoft.com/office/drawing/2014/main" id="{D1E223A8-154B-1243-F99B-C3165145C622}"/>
              </a:ext>
            </a:extLst>
          </p:cNvPr>
          <p:cNvSpPr>
            <a:spLocks noGrp="1"/>
          </p:cNvSpPr>
          <p:nvPr>
            <p:ph type="ftr" sz="quarter" idx="11"/>
          </p:nvPr>
        </p:nvSpPr>
        <p:spPr>
          <a:xfrm>
            <a:off x="6565226" y="0"/>
            <a:ext cx="5626774" cy="309201"/>
          </a:xfrm>
        </p:spPr>
        <p:txBody>
          <a:bodyPr/>
          <a:lstStyle/>
          <a:p>
            <a:pPr algn="r"/>
            <a:r>
              <a:rPr lang="en-US" dirty="0"/>
              <a:t>Requirement: 9A-1</a:t>
            </a:r>
          </a:p>
          <a:p>
            <a:endParaRPr lang="en-US" dirty="0"/>
          </a:p>
        </p:txBody>
      </p:sp>
    </p:spTree>
    <p:extLst>
      <p:ext uri="{BB962C8B-B14F-4D97-AF65-F5344CB8AC3E}">
        <p14:creationId xmlns:p14="http://schemas.microsoft.com/office/powerpoint/2010/main" val="319859616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8F224A-9CB3-9CE8-0696-47065BDD5FAB}"/>
              </a:ext>
            </a:extLst>
          </p:cNvPr>
          <p:cNvSpPr>
            <a:spLocks noGrp="1"/>
          </p:cNvSpPr>
          <p:nvPr>
            <p:ph type="title"/>
          </p:nvPr>
        </p:nvSpPr>
        <p:spPr>
          <a:xfrm>
            <a:off x="1474340" y="413805"/>
            <a:ext cx="9291215" cy="1049235"/>
          </a:xfrm>
        </p:spPr>
        <p:txBody>
          <a:bodyPr>
            <a:normAutofit/>
          </a:bodyPr>
          <a:lstStyle/>
          <a:p>
            <a:r>
              <a:rPr lang="en-US" dirty="0"/>
              <a:t>Amateur Radio</a:t>
            </a:r>
          </a:p>
        </p:txBody>
      </p:sp>
      <p:sp>
        <p:nvSpPr>
          <p:cNvPr id="4" name="Footer Placeholder 3">
            <a:extLst>
              <a:ext uri="{FF2B5EF4-FFF2-40B4-BE49-F238E27FC236}">
                <a16:creationId xmlns:a16="http://schemas.microsoft.com/office/drawing/2014/main" id="{982950C8-C2CB-18AD-CABF-4EE048AA5356}"/>
              </a:ext>
            </a:extLst>
          </p:cNvPr>
          <p:cNvSpPr>
            <a:spLocks noGrp="1"/>
          </p:cNvSpPr>
          <p:nvPr>
            <p:ph type="ftr" sz="quarter" idx="11"/>
          </p:nvPr>
        </p:nvSpPr>
        <p:spPr>
          <a:xfrm>
            <a:off x="6565226" y="104604"/>
            <a:ext cx="5626774" cy="309201"/>
          </a:xfrm>
        </p:spPr>
        <p:txBody>
          <a:bodyPr>
            <a:normAutofit/>
          </a:bodyPr>
          <a:lstStyle/>
          <a:p>
            <a:pPr algn="r">
              <a:lnSpc>
                <a:spcPct val="90000"/>
              </a:lnSpc>
              <a:spcAft>
                <a:spcPts val="600"/>
              </a:spcAft>
            </a:pPr>
            <a:r>
              <a:rPr lang="en-US" dirty="0"/>
              <a:t>Requirement: 9A-1</a:t>
            </a:r>
          </a:p>
          <a:p>
            <a:pPr>
              <a:lnSpc>
                <a:spcPct val="90000"/>
              </a:lnSpc>
              <a:spcAft>
                <a:spcPts val="600"/>
              </a:spcAft>
            </a:pPr>
            <a:endParaRPr lang="en-US" dirty="0"/>
          </a:p>
        </p:txBody>
      </p:sp>
      <p:graphicFrame>
        <p:nvGraphicFramePr>
          <p:cNvPr id="6" name="Content Placeholder 2">
            <a:extLst>
              <a:ext uri="{FF2B5EF4-FFF2-40B4-BE49-F238E27FC236}">
                <a16:creationId xmlns:a16="http://schemas.microsoft.com/office/drawing/2014/main" id="{266CCB70-FD1F-AD31-4915-29F8FD81CD25}"/>
              </a:ext>
            </a:extLst>
          </p:cNvPr>
          <p:cNvGraphicFramePr>
            <a:graphicFrameLocks noGrp="1"/>
          </p:cNvGraphicFramePr>
          <p:nvPr>
            <p:ph idx="1"/>
            <p:extLst>
              <p:ext uri="{D42A27DB-BD31-4B8C-83A1-F6EECF244321}">
                <p14:modId xmlns:p14="http://schemas.microsoft.com/office/powerpoint/2010/main" val="3203257250"/>
              </p:ext>
            </p:extLst>
          </p:nvPr>
        </p:nvGraphicFramePr>
        <p:xfrm>
          <a:off x="190500" y="723006"/>
          <a:ext cx="11811000" cy="3911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932350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538C7E5-0116-453C-9CD0-757E1C972D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E7B521E-8FE3-D66D-8650-5466C70886FD}"/>
              </a:ext>
            </a:extLst>
          </p:cNvPr>
          <p:cNvSpPr>
            <a:spLocks noGrp="1"/>
          </p:cNvSpPr>
          <p:nvPr>
            <p:ph type="title"/>
          </p:nvPr>
        </p:nvSpPr>
        <p:spPr>
          <a:xfrm>
            <a:off x="1451579" y="804519"/>
            <a:ext cx="9291215" cy="1049235"/>
          </a:xfrm>
        </p:spPr>
        <p:txBody>
          <a:bodyPr>
            <a:normAutofit/>
          </a:bodyPr>
          <a:lstStyle/>
          <a:p>
            <a:r>
              <a:rPr lang="en-US" b="1" i="0">
                <a:effectLst/>
                <a:latin typeface="Arial" panose="020B0604020202020204" pitchFamily="34" charset="0"/>
              </a:rPr>
              <a:t>Broadcasting</a:t>
            </a:r>
            <a:endParaRPr lang="en-US"/>
          </a:p>
        </p:txBody>
      </p:sp>
      <p:cxnSp>
        <p:nvCxnSpPr>
          <p:cNvPr id="11" name="Straight Connector 10">
            <a:extLst>
              <a:ext uri="{FF2B5EF4-FFF2-40B4-BE49-F238E27FC236}">
                <a16:creationId xmlns:a16="http://schemas.microsoft.com/office/drawing/2014/main" id="{B755E3F5-39D9-4ABF-BFA5-232E87111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30874" y="1996645"/>
            <a:ext cx="9603274"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13" name="Rectangle 12">
            <a:extLst>
              <a:ext uri="{FF2B5EF4-FFF2-40B4-BE49-F238E27FC236}">
                <a16:creationId xmlns:a16="http://schemas.microsoft.com/office/drawing/2014/main" id="{EB09849A-7D0C-4F36-A0D6-6BD64C50EB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838524"/>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graphicFrame>
        <p:nvGraphicFramePr>
          <p:cNvPr id="7" name="Content Placeholder 2">
            <a:extLst>
              <a:ext uri="{FF2B5EF4-FFF2-40B4-BE49-F238E27FC236}">
                <a16:creationId xmlns:a16="http://schemas.microsoft.com/office/drawing/2014/main" id="{9A55DDB6-47CC-26E6-091D-A7EB6A9E1B2B}"/>
              </a:ext>
            </a:extLst>
          </p:cNvPr>
          <p:cNvGraphicFramePr>
            <a:graphicFrameLocks noGrp="1"/>
          </p:cNvGraphicFramePr>
          <p:nvPr>
            <p:ph idx="1"/>
            <p:extLst>
              <p:ext uri="{D42A27DB-BD31-4B8C-83A1-F6EECF244321}">
                <p14:modId xmlns:p14="http://schemas.microsoft.com/office/powerpoint/2010/main" val="3277213487"/>
              </p:ext>
            </p:extLst>
          </p:nvPr>
        </p:nvGraphicFramePr>
        <p:xfrm>
          <a:off x="1130270" y="2479246"/>
          <a:ext cx="9604375" cy="37183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ooter Placeholder 3">
            <a:extLst>
              <a:ext uri="{FF2B5EF4-FFF2-40B4-BE49-F238E27FC236}">
                <a16:creationId xmlns:a16="http://schemas.microsoft.com/office/drawing/2014/main" id="{7F5EF4C4-B508-FBC6-E21A-D081F63DAFAF}"/>
              </a:ext>
            </a:extLst>
          </p:cNvPr>
          <p:cNvSpPr>
            <a:spLocks noGrp="1"/>
          </p:cNvSpPr>
          <p:nvPr>
            <p:ph type="ftr" sz="quarter" idx="11"/>
          </p:nvPr>
        </p:nvSpPr>
        <p:spPr>
          <a:xfrm>
            <a:off x="10988976" y="0"/>
            <a:ext cx="1202721" cy="309201"/>
          </a:xfrm>
        </p:spPr>
        <p:txBody>
          <a:bodyPr/>
          <a:lstStyle/>
          <a:p>
            <a:r>
              <a:rPr lang="en-US" dirty="0"/>
              <a:t>Requirement: 1A</a:t>
            </a:r>
          </a:p>
          <a:p>
            <a:endParaRPr lang="en-US" dirty="0"/>
          </a:p>
        </p:txBody>
      </p:sp>
    </p:spTree>
    <p:extLst>
      <p:ext uri="{BB962C8B-B14F-4D97-AF65-F5344CB8AC3E}">
        <p14:creationId xmlns:p14="http://schemas.microsoft.com/office/powerpoint/2010/main" val="235507225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7AF1FD-F2A9-B7FF-63C7-7F42CB329152}"/>
              </a:ext>
            </a:extLst>
          </p:cNvPr>
          <p:cNvSpPr>
            <a:spLocks noGrp="1"/>
          </p:cNvSpPr>
          <p:nvPr>
            <p:ph type="title"/>
          </p:nvPr>
        </p:nvSpPr>
        <p:spPr>
          <a:xfrm>
            <a:off x="1451580" y="804520"/>
            <a:ext cx="5550355" cy="1049235"/>
          </a:xfrm>
        </p:spPr>
        <p:txBody>
          <a:bodyPr>
            <a:normAutofit/>
          </a:bodyPr>
          <a:lstStyle/>
          <a:p>
            <a:r>
              <a:rPr lang="en-US"/>
              <a:t>Technician, general, and extra class</a:t>
            </a:r>
          </a:p>
        </p:txBody>
      </p:sp>
      <p:sp>
        <p:nvSpPr>
          <p:cNvPr id="4" name="Footer Placeholder 3">
            <a:extLst>
              <a:ext uri="{FF2B5EF4-FFF2-40B4-BE49-F238E27FC236}">
                <a16:creationId xmlns:a16="http://schemas.microsoft.com/office/drawing/2014/main" id="{C575F0DC-D5E8-82C0-A6DF-F9D2089CDA3E}"/>
              </a:ext>
            </a:extLst>
          </p:cNvPr>
          <p:cNvSpPr>
            <a:spLocks noGrp="1"/>
          </p:cNvSpPr>
          <p:nvPr>
            <p:ph type="ftr" sz="quarter" idx="11"/>
          </p:nvPr>
        </p:nvSpPr>
        <p:spPr>
          <a:xfrm>
            <a:off x="6641645" y="0"/>
            <a:ext cx="5550355" cy="309201"/>
          </a:xfrm>
        </p:spPr>
        <p:txBody>
          <a:bodyPr>
            <a:normAutofit/>
          </a:bodyPr>
          <a:lstStyle/>
          <a:p>
            <a:pPr algn="r"/>
            <a:r>
              <a:rPr lang="en-US" dirty="0"/>
              <a:t>Requirement: 9A-2</a:t>
            </a:r>
          </a:p>
        </p:txBody>
      </p:sp>
      <p:sp>
        <p:nvSpPr>
          <p:cNvPr id="3" name="Content Placeholder 2">
            <a:extLst>
              <a:ext uri="{FF2B5EF4-FFF2-40B4-BE49-F238E27FC236}">
                <a16:creationId xmlns:a16="http://schemas.microsoft.com/office/drawing/2014/main" id="{83EDD5DA-CB1D-40CF-C88A-1C4473E18168}"/>
              </a:ext>
            </a:extLst>
          </p:cNvPr>
          <p:cNvSpPr>
            <a:spLocks noGrp="1"/>
          </p:cNvSpPr>
          <p:nvPr>
            <p:ph idx="1"/>
          </p:nvPr>
        </p:nvSpPr>
        <p:spPr>
          <a:xfrm>
            <a:off x="330200" y="2015732"/>
            <a:ext cx="6983461" cy="3450613"/>
          </a:xfrm>
        </p:spPr>
        <p:txBody>
          <a:bodyPr>
            <a:normAutofit/>
          </a:bodyPr>
          <a:lstStyle/>
          <a:p>
            <a:pPr marL="0" indent="0">
              <a:lnSpc>
                <a:spcPct val="110000"/>
              </a:lnSpc>
              <a:buNone/>
            </a:pPr>
            <a:r>
              <a:rPr lang="en-US" sz="1200" b="1" i="0" dirty="0">
                <a:effectLst/>
                <a:latin typeface="Arial,Helvetica,sans-serif"/>
              </a:rPr>
              <a:t>The Technician Class license is the entry level Amateur Radio license</a:t>
            </a:r>
            <a:r>
              <a:rPr lang="en-US" sz="1200" b="0" i="0" dirty="0">
                <a:effectLst/>
                <a:latin typeface="Arial,Helvetica,sans-serif"/>
              </a:rPr>
              <a:t>.</a:t>
            </a:r>
          </a:p>
          <a:p>
            <a:pPr marL="0" marR="0">
              <a:lnSpc>
                <a:spcPct val="110000"/>
              </a:lnSpc>
              <a:spcBef>
                <a:spcPts val="0"/>
              </a:spcBef>
              <a:spcAft>
                <a:spcPts val="0"/>
              </a:spcAft>
              <a:buFont typeface="Arial" panose="020B0604020202020204" pitchFamily="34" charset="0"/>
              <a:buChar char="•"/>
            </a:pPr>
            <a:r>
              <a:rPr lang="en-US" sz="1200" b="0" i="0" dirty="0">
                <a:effectLst/>
                <a:latin typeface="Arial,Helvetica,sans-serif"/>
              </a:rPr>
              <a:t>This license gives</a:t>
            </a:r>
            <a:r>
              <a:rPr lang="en-US" sz="1200" b="1" i="0" dirty="0">
                <a:effectLst/>
                <a:latin typeface="Arial,Helvetica,sans-serif"/>
              </a:rPr>
              <a:t> full VHF &amp; UHF use</a:t>
            </a:r>
            <a:r>
              <a:rPr lang="en-US" sz="1200" b="0" i="0" dirty="0">
                <a:effectLst/>
                <a:latin typeface="Arial,Helvetica,sans-serif"/>
              </a:rPr>
              <a:t> so you can </a:t>
            </a:r>
            <a:r>
              <a:rPr lang="en-US" sz="1200" b="1" i="0" dirty="0">
                <a:effectLst/>
                <a:latin typeface="Arial,Helvetica,sans-serif"/>
              </a:rPr>
              <a:t>communicate around town and use repeaters</a:t>
            </a:r>
            <a:r>
              <a:rPr lang="en-US" sz="1200" b="0" i="0" dirty="0">
                <a:effectLst/>
                <a:latin typeface="Arial,Helvetica,sans-serif"/>
              </a:rPr>
              <a:t>, but you cannot use some of the HF bands which are used for world-wide contacts.</a:t>
            </a:r>
            <a:endParaRPr lang="en-US" sz="1200" b="0" i="0" dirty="0">
              <a:effectLst/>
              <a:latin typeface="Courier New,Courier,monospace"/>
            </a:endParaRPr>
          </a:p>
          <a:p>
            <a:pPr marL="0" marR="0" indent="0">
              <a:lnSpc>
                <a:spcPct val="110000"/>
              </a:lnSpc>
              <a:spcBef>
                <a:spcPts val="0"/>
              </a:spcBef>
              <a:spcAft>
                <a:spcPts val="0"/>
              </a:spcAft>
              <a:buNone/>
            </a:pPr>
            <a:endParaRPr lang="en-US" sz="1200" b="1" i="0" dirty="0">
              <a:effectLst/>
              <a:latin typeface="Arial,Helvetica,sans-serif"/>
            </a:endParaRPr>
          </a:p>
          <a:p>
            <a:pPr marL="0" marR="0" indent="0">
              <a:lnSpc>
                <a:spcPct val="110000"/>
              </a:lnSpc>
              <a:spcBef>
                <a:spcPts val="0"/>
              </a:spcBef>
              <a:spcAft>
                <a:spcPts val="0"/>
              </a:spcAft>
              <a:buNone/>
            </a:pPr>
            <a:r>
              <a:rPr lang="en-US" sz="1200" b="1" i="0" dirty="0">
                <a:effectLst/>
                <a:latin typeface="Arial,Helvetica,sans-serif"/>
              </a:rPr>
              <a:t>The General Class license is the mid level Amateur Radio license. You must pass the Technician Class test</a:t>
            </a:r>
            <a:r>
              <a:rPr lang="en-US" sz="1200" b="0" i="0" dirty="0">
                <a:effectLst/>
                <a:latin typeface="Arial,Helvetica,sans-serif"/>
              </a:rPr>
              <a:t> first or at the same time..</a:t>
            </a:r>
            <a:endParaRPr lang="en-US" sz="1200" b="0" i="0" dirty="0">
              <a:effectLst/>
              <a:latin typeface="Arial" panose="020B0604020202020204" pitchFamily="34" charset="0"/>
            </a:endParaRPr>
          </a:p>
          <a:p>
            <a:pPr marL="0" marR="0">
              <a:lnSpc>
                <a:spcPct val="110000"/>
              </a:lnSpc>
              <a:spcBef>
                <a:spcPts val="0"/>
              </a:spcBef>
              <a:spcAft>
                <a:spcPts val="0"/>
              </a:spcAft>
              <a:buFont typeface="Arial" panose="020B0604020202020204" pitchFamily="34" charset="0"/>
              <a:buChar char="•"/>
            </a:pPr>
            <a:r>
              <a:rPr lang="en-US" sz="1200" b="0" i="0" dirty="0">
                <a:effectLst/>
                <a:latin typeface="Arial,Helvetica,sans-serif"/>
              </a:rPr>
              <a:t>This license adds most </a:t>
            </a:r>
            <a:r>
              <a:rPr lang="en-US" sz="1200" b="1" i="0" dirty="0">
                <a:effectLst/>
                <a:latin typeface="Arial,Helvetica,sans-serif"/>
              </a:rPr>
              <a:t>HF band privileges</a:t>
            </a:r>
            <a:r>
              <a:rPr lang="en-US" sz="1200" b="0" i="0" dirty="0">
                <a:effectLst/>
                <a:latin typeface="Arial,Helvetica,sans-serif"/>
              </a:rPr>
              <a:t> used for world-wide contacts to the  VHF &amp; UHF privileges previously earned.</a:t>
            </a:r>
            <a:endParaRPr lang="en-US" sz="1200" b="0" i="0" dirty="0">
              <a:effectLst/>
              <a:latin typeface="Arial" panose="020B0604020202020204" pitchFamily="34" charset="0"/>
            </a:endParaRPr>
          </a:p>
          <a:p>
            <a:pPr marL="0" marR="0">
              <a:lnSpc>
                <a:spcPct val="110000"/>
              </a:lnSpc>
              <a:spcBef>
                <a:spcPts val="0"/>
              </a:spcBef>
              <a:spcAft>
                <a:spcPts val="0"/>
              </a:spcAft>
              <a:buFont typeface="Arial" panose="020B0604020202020204" pitchFamily="34" charset="0"/>
              <a:buChar char="•"/>
            </a:pPr>
            <a:endParaRPr lang="en-US" sz="1200" b="1" i="0" dirty="0">
              <a:effectLst/>
              <a:latin typeface="Arial,Helvetica,sans-serif"/>
            </a:endParaRPr>
          </a:p>
          <a:p>
            <a:pPr marL="0" marR="0" indent="0">
              <a:lnSpc>
                <a:spcPct val="110000"/>
              </a:lnSpc>
              <a:spcBef>
                <a:spcPts val="0"/>
              </a:spcBef>
              <a:spcAft>
                <a:spcPts val="0"/>
              </a:spcAft>
              <a:buNone/>
            </a:pPr>
            <a:r>
              <a:rPr lang="en-US" sz="1200" b="1" i="0" dirty="0">
                <a:effectLst/>
                <a:latin typeface="Arial,Helvetica,sans-serif"/>
              </a:rPr>
              <a:t>The Extra Class license is the highest-level Amateur Radio license. You must pass the Technician Class test</a:t>
            </a:r>
            <a:r>
              <a:rPr lang="en-US" sz="1200" b="0" i="0" dirty="0">
                <a:effectLst/>
                <a:latin typeface="Arial,Helvetica,sans-serif"/>
              </a:rPr>
              <a:t> and the </a:t>
            </a:r>
            <a:r>
              <a:rPr lang="en-US" sz="1200" b="1" i="0" dirty="0">
                <a:effectLst/>
                <a:latin typeface="Arial,Helvetica,sans-serif"/>
              </a:rPr>
              <a:t>General Class test </a:t>
            </a:r>
            <a:r>
              <a:rPr lang="en-US" sz="1200" b="0" i="0" dirty="0">
                <a:effectLst/>
                <a:latin typeface="Arial,Helvetica,sans-serif"/>
              </a:rPr>
              <a:t>first or at the same time.</a:t>
            </a:r>
            <a:endParaRPr lang="en-US" sz="1200" b="0" i="0" dirty="0">
              <a:effectLst/>
              <a:latin typeface="Arial" panose="020B0604020202020204" pitchFamily="34" charset="0"/>
            </a:endParaRPr>
          </a:p>
          <a:p>
            <a:pPr marL="0" marR="0">
              <a:lnSpc>
                <a:spcPct val="110000"/>
              </a:lnSpc>
              <a:spcBef>
                <a:spcPts val="0"/>
              </a:spcBef>
              <a:spcAft>
                <a:spcPts val="0"/>
              </a:spcAft>
              <a:buFont typeface="Arial" panose="020B0604020202020204" pitchFamily="34" charset="0"/>
              <a:buChar char="•"/>
            </a:pPr>
            <a:r>
              <a:rPr lang="en-US" sz="1200" b="0" i="0" dirty="0">
                <a:effectLst/>
                <a:latin typeface="Arial,Helvetica,sans-serif"/>
              </a:rPr>
              <a:t>This license adds all </a:t>
            </a:r>
            <a:r>
              <a:rPr lang="en-US" sz="1200" b="1" i="0" dirty="0">
                <a:effectLst/>
                <a:latin typeface="Arial,Helvetica,sans-serif"/>
              </a:rPr>
              <a:t>privileges</a:t>
            </a:r>
            <a:r>
              <a:rPr lang="en-US" sz="1200" b="0" i="0" dirty="0">
                <a:effectLst/>
                <a:latin typeface="Arial,Helvetica,sans-serif"/>
              </a:rPr>
              <a:t> on all amateur bands.</a:t>
            </a:r>
            <a:endParaRPr lang="en-US" sz="1200" b="0" i="0" dirty="0">
              <a:effectLst/>
              <a:latin typeface="Arial" panose="020B0604020202020204" pitchFamily="34" charset="0"/>
            </a:endParaRPr>
          </a:p>
          <a:p>
            <a:pPr marL="0" marR="0" indent="0">
              <a:lnSpc>
                <a:spcPct val="110000"/>
              </a:lnSpc>
              <a:spcBef>
                <a:spcPts val="0"/>
              </a:spcBef>
              <a:spcAft>
                <a:spcPts val="0"/>
              </a:spcAft>
              <a:buNone/>
            </a:pPr>
            <a:endParaRPr lang="en-US" sz="1200" b="0" i="0" dirty="0">
              <a:effectLst/>
              <a:latin typeface="Arial" panose="020B0604020202020204" pitchFamily="34" charset="0"/>
            </a:endParaRPr>
          </a:p>
          <a:p>
            <a:pPr marL="0" marR="0" indent="0">
              <a:lnSpc>
                <a:spcPct val="110000"/>
              </a:lnSpc>
              <a:spcBef>
                <a:spcPts val="0"/>
              </a:spcBef>
              <a:spcAft>
                <a:spcPts val="0"/>
              </a:spcAft>
              <a:buNone/>
            </a:pPr>
            <a:endParaRPr lang="en-US" sz="1200" b="0" i="0" dirty="0">
              <a:effectLst/>
              <a:latin typeface="Arial" panose="020B0604020202020204" pitchFamily="34" charset="0"/>
            </a:endParaRPr>
          </a:p>
          <a:p>
            <a:pPr marL="0" marR="0" indent="0">
              <a:lnSpc>
                <a:spcPct val="110000"/>
              </a:lnSpc>
              <a:spcBef>
                <a:spcPts val="0"/>
              </a:spcBef>
              <a:spcAft>
                <a:spcPts val="0"/>
              </a:spcAft>
              <a:buNone/>
            </a:pPr>
            <a:r>
              <a:rPr lang="en-US" sz="1200" dirty="0">
                <a:latin typeface="Arial" panose="020B0604020202020204" pitchFamily="34" charset="0"/>
              </a:rPr>
              <a:t>ALL</a:t>
            </a:r>
            <a:r>
              <a:rPr lang="en-US" sz="1200" b="0" i="0" dirty="0">
                <a:effectLst/>
                <a:latin typeface="Arial" panose="020B0604020202020204" pitchFamily="34" charset="0"/>
              </a:rPr>
              <a:t> exams are given by </a:t>
            </a:r>
            <a:r>
              <a:rPr lang="en-US" sz="1200" b="1" i="0" dirty="0">
                <a:effectLst/>
                <a:latin typeface="Arial" panose="020B0604020202020204" pitchFamily="34" charset="0"/>
              </a:rPr>
              <a:t>local Volunteer Examiners</a:t>
            </a:r>
            <a:endParaRPr lang="en-US" sz="1200" b="0" i="0" dirty="0">
              <a:effectLst/>
              <a:latin typeface="Arial" panose="020B0604020202020204" pitchFamily="34" charset="0"/>
            </a:endParaRPr>
          </a:p>
          <a:p>
            <a:pPr>
              <a:lnSpc>
                <a:spcPct val="110000"/>
              </a:lnSpc>
            </a:pPr>
            <a:endParaRPr lang="en-US" sz="1100" dirty="0"/>
          </a:p>
        </p:txBody>
      </p:sp>
      <p:grpSp>
        <p:nvGrpSpPr>
          <p:cNvPr id="11" name="Group 10">
            <a:extLst>
              <a:ext uri="{FF2B5EF4-FFF2-40B4-BE49-F238E27FC236}">
                <a16:creationId xmlns:a16="http://schemas.microsoft.com/office/drawing/2014/main" id="{09BCA6F7-A3DB-45DF-B6E8-8B7BBB37EC2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477388" y="482171"/>
            <a:ext cx="4074533" cy="5149101"/>
            <a:chOff x="7477388" y="482171"/>
            <a:chExt cx="4074533" cy="5149101"/>
          </a:xfrm>
        </p:grpSpPr>
        <p:sp>
          <p:nvSpPr>
            <p:cNvPr id="12" name="Rectangle 11">
              <a:extLst>
                <a:ext uri="{FF2B5EF4-FFF2-40B4-BE49-F238E27FC236}">
                  <a16:creationId xmlns:a16="http://schemas.microsoft.com/office/drawing/2014/main" id="{829A9A52-CC88-4982-95F2-3D4731CBE8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77388" y="482171"/>
              <a:ext cx="4074533" cy="5149101"/>
            </a:xfrm>
            <a:prstGeom prst="rect">
              <a:avLst/>
            </a:prstGeom>
            <a:blipFill dpi="0" rotWithShape="1">
              <a:blip r:embed="rId2">
                <a:alphaModFix amt="30000"/>
              </a:blip>
              <a:srcRect/>
              <a:tile tx="0" ty="0" sx="100000" sy="100000" flip="none" algn="ctr"/>
            </a:blip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extrusionH="76200" contourW="12700" prstMaterial="matte">
              <a:bevelT w="152400" h="50800" prst="softRound"/>
              <a:extrusionClr>
                <a:schemeClr val="tx2"/>
              </a:extrusionClr>
              <a:contourClr>
                <a:schemeClr val="bg2"/>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5C026A0-4659-4232-8B46-815756A0E1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90447" y="812507"/>
              <a:ext cx="3450289" cy="4466452"/>
            </a:xfrm>
            <a:prstGeom prst="rect">
              <a:avLst/>
            </a:prstGeom>
            <a:gradFill>
              <a:gsLst>
                <a:gs pos="0">
                  <a:srgbClr val="DADADA"/>
                </a:gs>
                <a:gs pos="100000">
                  <a:srgbClr val="FFFFFE"/>
                </a:gs>
              </a:gsLst>
              <a:lin ang="16200000" scaled="0"/>
            </a:gradFill>
            <a:ln w="38100" cmpd="sng">
              <a:solidFill>
                <a:schemeClr val="tx2">
                  <a:lumMod val="25000"/>
                </a:schemeClr>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BBA14764-1628-4557-885B-37A1F9EA25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54173" y="988222"/>
            <a:ext cx="3122836" cy="4126145"/>
          </a:xfrm>
          <a:prstGeom prst="rect">
            <a:avLst/>
          </a:prstGeom>
          <a:solidFill>
            <a:srgbClr val="FFFFFE"/>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Graphic 7" descr="Radio microphone">
            <a:extLst>
              <a:ext uri="{FF2B5EF4-FFF2-40B4-BE49-F238E27FC236}">
                <a16:creationId xmlns:a16="http://schemas.microsoft.com/office/drawing/2014/main" id="{E413F788-3E4C-AA4B-9584-B8DBD3DC331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116373" y="1649879"/>
            <a:ext cx="2799103" cy="2799103"/>
          </a:xfrm>
          <a:prstGeom prst="rect">
            <a:avLst/>
          </a:prstGeom>
        </p:spPr>
      </p:pic>
    </p:spTree>
    <p:extLst>
      <p:ext uri="{BB962C8B-B14F-4D97-AF65-F5344CB8AC3E}">
        <p14:creationId xmlns:p14="http://schemas.microsoft.com/office/powerpoint/2010/main" val="306064759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023C69-35C2-E1E7-AA71-29B9078C1613}"/>
              </a:ext>
            </a:extLst>
          </p:cNvPr>
          <p:cNvSpPr>
            <a:spLocks noGrp="1"/>
          </p:cNvSpPr>
          <p:nvPr>
            <p:ph type="title"/>
          </p:nvPr>
        </p:nvSpPr>
        <p:spPr>
          <a:xfrm>
            <a:off x="1449216" y="342727"/>
            <a:ext cx="9295603" cy="770637"/>
          </a:xfrm>
        </p:spPr>
        <p:txBody>
          <a:bodyPr/>
          <a:lstStyle/>
          <a:p>
            <a:r>
              <a:rPr lang="en-US" dirty="0"/>
              <a:t>Q-Codes</a:t>
            </a:r>
          </a:p>
        </p:txBody>
      </p:sp>
      <p:sp>
        <p:nvSpPr>
          <p:cNvPr id="3" name="Content Placeholder 2">
            <a:extLst>
              <a:ext uri="{FF2B5EF4-FFF2-40B4-BE49-F238E27FC236}">
                <a16:creationId xmlns:a16="http://schemas.microsoft.com/office/drawing/2014/main" id="{6B218C7F-E458-98AF-A86C-9ECE37143245}"/>
              </a:ext>
            </a:extLst>
          </p:cNvPr>
          <p:cNvSpPr>
            <a:spLocks noGrp="1"/>
          </p:cNvSpPr>
          <p:nvPr>
            <p:ph sz="half" idx="2"/>
          </p:nvPr>
        </p:nvSpPr>
        <p:spPr>
          <a:xfrm>
            <a:off x="1447182" y="2349991"/>
            <a:ext cx="4488794" cy="3589126"/>
          </a:xfrm>
        </p:spPr>
        <p:txBody>
          <a:bodyPr>
            <a:normAutofit fontScale="70000" lnSpcReduction="20000"/>
          </a:bodyPr>
          <a:lstStyle/>
          <a:p>
            <a:r>
              <a:rPr lang="en-US" dirty="0"/>
              <a:t>QTH: location</a:t>
            </a:r>
          </a:p>
          <a:p>
            <a:r>
              <a:rPr lang="en-US" dirty="0"/>
              <a:t>QSO: a Conversation</a:t>
            </a:r>
          </a:p>
          <a:p>
            <a:r>
              <a:rPr lang="en-US" dirty="0"/>
              <a:t>QSL: I acknowledge receipt</a:t>
            </a:r>
          </a:p>
          <a:p>
            <a:r>
              <a:rPr lang="en-US" dirty="0"/>
              <a:t>QSY: Change frequency</a:t>
            </a:r>
          </a:p>
          <a:p>
            <a:r>
              <a:rPr lang="en-US" dirty="0"/>
              <a:t>QRM; Manmade Interference</a:t>
            </a:r>
          </a:p>
          <a:p>
            <a:r>
              <a:rPr lang="en-US" dirty="0"/>
              <a:t>QRN: Noise</a:t>
            </a:r>
          </a:p>
          <a:p>
            <a:r>
              <a:rPr lang="en-US" dirty="0"/>
              <a:t>QRP: Low Power</a:t>
            </a:r>
          </a:p>
          <a:p>
            <a:r>
              <a:rPr lang="en-US" dirty="0"/>
              <a:t>QRT: Stopping Transmitting </a:t>
            </a:r>
          </a:p>
        </p:txBody>
      </p:sp>
      <p:sp>
        <p:nvSpPr>
          <p:cNvPr id="7" name="Content Placeholder 6">
            <a:extLst>
              <a:ext uri="{FF2B5EF4-FFF2-40B4-BE49-F238E27FC236}">
                <a16:creationId xmlns:a16="http://schemas.microsoft.com/office/drawing/2014/main" id="{CBF3C17D-235E-24F7-6D97-F7153D399116}"/>
              </a:ext>
            </a:extLst>
          </p:cNvPr>
          <p:cNvSpPr>
            <a:spLocks noGrp="1"/>
          </p:cNvSpPr>
          <p:nvPr>
            <p:ph sz="quarter" idx="4"/>
          </p:nvPr>
        </p:nvSpPr>
        <p:spPr>
          <a:xfrm>
            <a:off x="6256026" y="2349990"/>
            <a:ext cx="4488794" cy="3589127"/>
          </a:xfrm>
        </p:spPr>
        <p:txBody>
          <a:bodyPr>
            <a:normAutofit fontScale="70000" lnSpcReduction="20000"/>
          </a:bodyPr>
          <a:lstStyle/>
          <a:p>
            <a:r>
              <a:rPr lang="en-US" dirty="0"/>
              <a:t>CW: Morse Code (comes from Continuous Wave)</a:t>
            </a:r>
          </a:p>
          <a:p>
            <a:r>
              <a:rPr lang="en-US" dirty="0"/>
              <a:t>DX: Long distance</a:t>
            </a:r>
          </a:p>
          <a:p>
            <a:r>
              <a:rPr lang="en-US" dirty="0"/>
              <a:t>Ham: An Amateur Radio Operator</a:t>
            </a:r>
          </a:p>
          <a:p>
            <a:r>
              <a:rPr lang="en-US" dirty="0"/>
              <a:t>Phone: Voice transmissions</a:t>
            </a:r>
          </a:p>
          <a:p>
            <a:r>
              <a:rPr lang="en-US" dirty="0"/>
              <a:t>RTTY: Radio Teletype</a:t>
            </a:r>
          </a:p>
          <a:p>
            <a:r>
              <a:rPr lang="en-US" dirty="0"/>
              <a:t>Rig:  My radio</a:t>
            </a:r>
          </a:p>
          <a:p>
            <a:r>
              <a:rPr lang="en-US" dirty="0"/>
              <a:t>Shack: my radio room</a:t>
            </a:r>
          </a:p>
          <a:p>
            <a:r>
              <a:rPr lang="en-US" dirty="0"/>
              <a:t> </a:t>
            </a:r>
          </a:p>
          <a:p>
            <a:r>
              <a:rPr lang="en-US" dirty="0"/>
              <a:t>Signal Reports on Voice are given as:</a:t>
            </a:r>
          </a:p>
          <a:p>
            <a:r>
              <a:rPr lang="en-US" dirty="0"/>
              <a:t>RS (Readability, Strength); 59 is the best.</a:t>
            </a:r>
          </a:p>
          <a:p>
            <a:endParaRPr lang="en-US" dirty="0"/>
          </a:p>
        </p:txBody>
      </p:sp>
      <p:sp>
        <p:nvSpPr>
          <p:cNvPr id="4" name="Footer Placeholder 3">
            <a:extLst>
              <a:ext uri="{FF2B5EF4-FFF2-40B4-BE49-F238E27FC236}">
                <a16:creationId xmlns:a16="http://schemas.microsoft.com/office/drawing/2014/main" id="{4AB90ACE-75A7-996F-A99C-83F735EF59E3}"/>
              </a:ext>
            </a:extLst>
          </p:cNvPr>
          <p:cNvSpPr>
            <a:spLocks noGrp="1"/>
          </p:cNvSpPr>
          <p:nvPr>
            <p:ph type="ftr" sz="quarter" idx="11"/>
          </p:nvPr>
        </p:nvSpPr>
        <p:spPr>
          <a:xfrm>
            <a:off x="6565226" y="0"/>
            <a:ext cx="5626774" cy="309201"/>
          </a:xfrm>
        </p:spPr>
        <p:txBody>
          <a:bodyPr/>
          <a:lstStyle/>
          <a:p>
            <a:pPr algn="r"/>
            <a:r>
              <a:rPr lang="en-US" dirty="0"/>
              <a:t>Requirement: 9A-3</a:t>
            </a:r>
          </a:p>
        </p:txBody>
      </p:sp>
      <p:sp>
        <p:nvSpPr>
          <p:cNvPr id="9" name="TextBox 8">
            <a:extLst>
              <a:ext uri="{FF2B5EF4-FFF2-40B4-BE49-F238E27FC236}">
                <a16:creationId xmlns:a16="http://schemas.microsoft.com/office/drawing/2014/main" id="{F6CDE336-2212-A41D-F97B-C4333BAD376A}"/>
              </a:ext>
            </a:extLst>
          </p:cNvPr>
          <p:cNvSpPr txBox="1"/>
          <p:nvPr/>
        </p:nvSpPr>
        <p:spPr>
          <a:xfrm>
            <a:off x="2411726" y="1113364"/>
            <a:ext cx="7048500" cy="1200329"/>
          </a:xfrm>
          <a:prstGeom prst="rect">
            <a:avLst/>
          </a:prstGeom>
          <a:noFill/>
        </p:spPr>
        <p:txBody>
          <a:bodyPr wrap="square" rtlCol="0">
            <a:spAutoFit/>
          </a:bodyPr>
          <a:lstStyle/>
          <a:p>
            <a:r>
              <a:rPr lang="en-US" dirty="0"/>
              <a:t>Q Signals are three letter shortcuts used in Morse Code and useful when radio operators don't speak the same language.  Here are the most common: </a:t>
            </a:r>
          </a:p>
          <a:p>
            <a:endParaRPr lang="en-US" dirty="0"/>
          </a:p>
        </p:txBody>
      </p:sp>
    </p:spTree>
    <p:extLst>
      <p:ext uri="{BB962C8B-B14F-4D97-AF65-F5344CB8AC3E}">
        <p14:creationId xmlns:p14="http://schemas.microsoft.com/office/powerpoint/2010/main" val="287469339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DCD248-2558-9B51-0C53-1C8986DBCCA7}"/>
              </a:ext>
            </a:extLst>
          </p:cNvPr>
          <p:cNvSpPr>
            <a:spLocks noGrp="1"/>
          </p:cNvSpPr>
          <p:nvPr>
            <p:ph type="title"/>
          </p:nvPr>
        </p:nvSpPr>
        <p:spPr/>
        <p:txBody>
          <a:bodyPr/>
          <a:lstStyle/>
          <a:p>
            <a:r>
              <a:rPr lang="en-US" dirty="0"/>
              <a:t>Emergency Calls on the radio</a:t>
            </a:r>
          </a:p>
        </p:txBody>
      </p:sp>
      <p:sp>
        <p:nvSpPr>
          <p:cNvPr id="9" name="Text Placeholder 8">
            <a:extLst>
              <a:ext uri="{FF2B5EF4-FFF2-40B4-BE49-F238E27FC236}">
                <a16:creationId xmlns:a16="http://schemas.microsoft.com/office/drawing/2014/main" id="{2C9F1BD1-F5B1-CCAD-EC8D-947F83973824}"/>
              </a:ext>
            </a:extLst>
          </p:cNvPr>
          <p:cNvSpPr>
            <a:spLocks noGrp="1"/>
          </p:cNvSpPr>
          <p:nvPr>
            <p:ph type="body" idx="1"/>
          </p:nvPr>
        </p:nvSpPr>
        <p:spPr/>
        <p:txBody>
          <a:bodyPr/>
          <a:lstStyle/>
          <a:p>
            <a:r>
              <a:rPr lang="en-US" dirty="0"/>
              <a:t>On voice, say</a:t>
            </a:r>
          </a:p>
          <a:p>
            <a:endParaRPr lang="en-US" dirty="0"/>
          </a:p>
        </p:txBody>
      </p:sp>
      <p:sp>
        <p:nvSpPr>
          <p:cNvPr id="8" name="Content Placeholder 7">
            <a:extLst>
              <a:ext uri="{FF2B5EF4-FFF2-40B4-BE49-F238E27FC236}">
                <a16:creationId xmlns:a16="http://schemas.microsoft.com/office/drawing/2014/main" id="{A3AF5E95-B13A-FDFE-5AE8-5F378A2B88A4}"/>
              </a:ext>
            </a:extLst>
          </p:cNvPr>
          <p:cNvSpPr>
            <a:spLocks noGrp="1"/>
          </p:cNvSpPr>
          <p:nvPr>
            <p:ph sz="half" idx="2"/>
          </p:nvPr>
        </p:nvSpPr>
        <p:spPr/>
        <p:txBody>
          <a:bodyPr>
            <a:normAutofit/>
          </a:bodyPr>
          <a:lstStyle/>
          <a:p>
            <a:r>
              <a:rPr lang="en-US" dirty="0"/>
              <a:t>Mayday, Mayday, Mayday</a:t>
            </a:r>
          </a:p>
          <a:p>
            <a:r>
              <a:rPr lang="en-US" dirty="0"/>
              <a:t>Your callsign</a:t>
            </a:r>
          </a:p>
          <a:p>
            <a:r>
              <a:rPr lang="en-US" dirty="0"/>
              <a:t>Your location</a:t>
            </a:r>
          </a:p>
          <a:p>
            <a:r>
              <a:rPr lang="en-US" dirty="0"/>
              <a:t>What help you need</a:t>
            </a:r>
          </a:p>
          <a:p>
            <a:r>
              <a:rPr lang="en-US" dirty="0"/>
              <a:t>Over</a:t>
            </a:r>
          </a:p>
        </p:txBody>
      </p:sp>
      <p:sp>
        <p:nvSpPr>
          <p:cNvPr id="10" name="Text Placeholder 9">
            <a:extLst>
              <a:ext uri="{FF2B5EF4-FFF2-40B4-BE49-F238E27FC236}">
                <a16:creationId xmlns:a16="http://schemas.microsoft.com/office/drawing/2014/main" id="{20DB9A43-0E09-3B52-C6A6-852076302039}"/>
              </a:ext>
            </a:extLst>
          </p:cNvPr>
          <p:cNvSpPr>
            <a:spLocks noGrp="1"/>
          </p:cNvSpPr>
          <p:nvPr>
            <p:ph type="body" sz="quarter" idx="3"/>
          </p:nvPr>
        </p:nvSpPr>
        <p:spPr/>
        <p:txBody>
          <a:bodyPr/>
          <a:lstStyle/>
          <a:p>
            <a:r>
              <a:rPr lang="en-US" dirty="0"/>
              <a:t>On Morse Code, send</a:t>
            </a:r>
          </a:p>
          <a:p>
            <a:endParaRPr lang="en-US" dirty="0"/>
          </a:p>
        </p:txBody>
      </p:sp>
      <p:sp>
        <p:nvSpPr>
          <p:cNvPr id="11" name="Content Placeholder 10">
            <a:extLst>
              <a:ext uri="{FF2B5EF4-FFF2-40B4-BE49-F238E27FC236}">
                <a16:creationId xmlns:a16="http://schemas.microsoft.com/office/drawing/2014/main" id="{40190055-6569-AB6C-B35E-CCE0F164CFF4}"/>
              </a:ext>
            </a:extLst>
          </p:cNvPr>
          <p:cNvSpPr>
            <a:spLocks noGrp="1"/>
          </p:cNvSpPr>
          <p:nvPr>
            <p:ph sz="quarter" idx="4"/>
          </p:nvPr>
        </p:nvSpPr>
        <p:spPr/>
        <p:txBody>
          <a:bodyPr>
            <a:normAutofit/>
          </a:bodyPr>
          <a:lstStyle/>
          <a:p>
            <a:r>
              <a:rPr lang="en-US" dirty="0"/>
              <a:t>SOS </a:t>
            </a:r>
            <a:r>
              <a:rPr lang="en-US" dirty="0" err="1"/>
              <a:t>SOS</a:t>
            </a:r>
            <a:r>
              <a:rPr lang="en-US" dirty="0"/>
              <a:t> </a:t>
            </a:r>
            <a:r>
              <a:rPr lang="en-US" dirty="0" err="1"/>
              <a:t>SOS</a:t>
            </a:r>
            <a:endParaRPr lang="en-US" dirty="0"/>
          </a:p>
          <a:p>
            <a:r>
              <a:rPr lang="en-US" dirty="0"/>
              <a:t>Your callsign</a:t>
            </a:r>
          </a:p>
          <a:p>
            <a:r>
              <a:rPr lang="en-US" dirty="0"/>
              <a:t>Your location</a:t>
            </a:r>
          </a:p>
          <a:p>
            <a:r>
              <a:rPr lang="en-US" dirty="0"/>
              <a:t>What help you need</a:t>
            </a:r>
          </a:p>
          <a:p>
            <a:r>
              <a:rPr lang="en-US" i="1" dirty="0"/>
              <a:t>AR</a:t>
            </a:r>
          </a:p>
        </p:txBody>
      </p:sp>
      <p:sp>
        <p:nvSpPr>
          <p:cNvPr id="7" name="Footer Placeholder 6">
            <a:extLst>
              <a:ext uri="{FF2B5EF4-FFF2-40B4-BE49-F238E27FC236}">
                <a16:creationId xmlns:a16="http://schemas.microsoft.com/office/drawing/2014/main" id="{BD8AD70C-7A75-6D85-57F6-6FABC3A0326C}"/>
              </a:ext>
            </a:extLst>
          </p:cNvPr>
          <p:cNvSpPr>
            <a:spLocks noGrp="1"/>
          </p:cNvSpPr>
          <p:nvPr>
            <p:ph type="ftr" sz="quarter" idx="11"/>
          </p:nvPr>
        </p:nvSpPr>
        <p:spPr>
          <a:xfrm>
            <a:off x="6565226" y="-58882"/>
            <a:ext cx="5626774" cy="309201"/>
          </a:xfrm>
        </p:spPr>
        <p:txBody>
          <a:bodyPr/>
          <a:lstStyle/>
          <a:p>
            <a:pPr algn="r"/>
            <a:r>
              <a:rPr lang="en-US" dirty="0"/>
              <a:t>Requirement: 9A-4</a:t>
            </a:r>
          </a:p>
        </p:txBody>
      </p:sp>
    </p:spTree>
    <p:extLst>
      <p:ext uri="{BB962C8B-B14F-4D97-AF65-F5344CB8AC3E}">
        <p14:creationId xmlns:p14="http://schemas.microsoft.com/office/powerpoint/2010/main" val="413756637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A010647A-35AF-7233-D468-903BC4B772C6}"/>
              </a:ext>
            </a:extLst>
          </p:cNvPr>
          <p:cNvSpPr>
            <a:spLocks noGrp="1"/>
          </p:cNvSpPr>
          <p:nvPr>
            <p:ph type="title"/>
          </p:nvPr>
        </p:nvSpPr>
        <p:spPr>
          <a:xfrm>
            <a:off x="1451579" y="660564"/>
            <a:ext cx="9291215" cy="1049235"/>
          </a:xfrm>
        </p:spPr>
        <p:txBody>
          <a:bodyPr>
            <a:normAutofit/>
          </a:bodyPr>
          <a:lstStyle/>
          <a:p>
            <a:r>
              <a:rPr lang="en-US" dirty="0"/>
              <a:t>Amateur Radio Types</a:t>
            </a:r>
          </a:p>
        </p:txBody>
      </p:sp>
      <p:sp>
        <p:nvSpPr>
          <p:cNvPr id="7" name="Footer Placeholder 6">
            <a:extLst>
              <a:ext uri="{FF2B5EF4-FFF2-40B4-BE49-F238E27FC236}">
                <a16:creationId xmlns:a16="http://schemas.microsoft.com/office/drawing/2014/main" id="{79DF7EA0-D1D1-8CA1-D1AF-BBD5F41FD159}"/>
              </a:ext>
            </a:extLst>
          </p:cNvPr>
          <p:cNvSpPr>
            <a:spLocks noGrp="1"/>
          </p:cNvSpPr>
          <p:nvPr>
            <p:ph type="ftr" sz="quarter" idx="11"/>
          </p:nvPr>
        </p:nvSpPr>
        <p:spPr>
          <a:xfrm>
            <a:off x="6565226" y="-19106"/>
            <a:ext cx="5626774" cy="309201"/>
          </a:xfrm>
        </p:spPr>
        <p:txBody>
          <a:bodyPr>
            <a:normAutofit/>
          </a:bodyPr>
          <a:lstStyle/>
          <a:p>
            <a:pPr algn="r">
              <a:spcAft>
                <a:spcPts val="600"/>
              </a:spcAft>
            </a:pPr>
            <a:r>
              <a:rPr lang="en-US" dirty="0"/>
              <a:t>Requirement: 9A-5</a:t>
            </a:r>
          </a:p>
        </p:txBody>
      </p:sp>
      <p:graphicFrame>
        <p:nvGraphicFramePr>
          <p:cNvPr id="13" name="Content Placeholder 10">
            <a:extLst>
              <a:ext uri="{FF2B5EF4-FFF2-40B4-BE49-F238E27FC236}">
                <a16:creationId xmlns:a16="http://schemas.microsoft.com/office/drawing/2014/main" id="{9477B722-8B25-1772-DE8F-360287540FFD}"/>
              </a:ext>
            </a:extLst>
          </p:cNvPr>
          <p:cNvGraphicFramePr>
            <a:graphicFrameLocks noGrp="1"/>
          </p:cNvGraphicFramePr>
          <p:nvPr>
            <p:ph idx="1"/>
            <p:extLst>
              <p:ext uri="{D42A27DB-BD31-4B8C-83A1-F6EECF244321}">
                <p14:modId xmlns:p14="http://schemas.microsoft.com/office/powerpoint/2010/main" val="1890224047"/>
              </p:ext>
            </p:extLst>
          </p:nvPr>
        </p:nvGraphicFramePr>
        <p:xfrm>
          <a:off x="379548" y="1768229"/>
          <a:ext cx="11188700" cy="40004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6" name="Picture 15" descr="A close-up of a walkie talkie&#10;&#10;Description automatically generated">
            <a:extLst>
              <a:ext uri="{FF2B5EF4-FFF2-40B4-BE49-F238E27FC236}">
                <a16:creationId xmlns:a16="http://schemas.microsoft.com/office/drawing/2014/main" id="{B7E4CC54-FA64-552B-833B-E664DC9608D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226525" y="1768229"/>
            <a:ext cx="1632857" cy="1530803"/>
          </a:xfrm>
          <a:prstGeom prst="rect">
            <a:avLst/>
          </a:prstGeom>
        </p:spPr>
      </p:pic>
      <p:pic>
        <p:nvPicPr>
          <p:cNvPr id="18" name="Picture 17" descr="A black radio with a window&#10;&#10;Description automatically generated">
            <a:extLst>
              <a:ext uri="{FF2B5EF4-FFF2-40B4-BE49-F238E27FC236}">
                <a16:creationId xmlns:a16="http://schemas.microsoft.com/office/drawing/2014/main" id="{D2449223-E644-FD14-DEDC-26F1B3D0DCD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226525" y="4373298"/>
            <a:ext cx="2116252" cy="1049234"/>
          </a:xfrm>
          <a:prstGeom prst="rect">
            <a:avLst/>
          </a:prstGeom>
        </p:spPr>
      </p:pic>
      <p:pic>
        <p:nvPicPr>
          <p:cNvPr id="20" name="Picture 19" descr="A mountain with a tower&#10;&#10;Description automatically generated with medium confidence">
            <a:extLst>
              <a:ext uri="{FF2B5EF4-FFF2-40B4-BE49-F238E27FC236}">
                <a16:creationId xmlns:a16="http://schemas.microsoft.com/office/drawing/2014/main" id="{4BD1A978-1D2D-8A5D-6D0A-C2F56C2615E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404972" y="4345757"/>
            <a:ext cx="2425519" cy="1422971"/>
          </a:xfrm>
          <a:prstGeom prst="rect">
            <a:avLst/>
          </a:prstGeom>
        </p:spPr>
      </p:pic>
      <p:pic>
        <p:nvPicPr>
          <p:cNvPr id="22" name="Picture 21" descr="A radio with a cord on top of it&#10;&#10;Description automatically generated">
            <a:extLst>
              <a:ext uri="{FF2B5EF4-FFF2-40B4-BE49-F238E27FC236}">
                <a16:creationId xmlns:a16="http://schemas.microsoft.com/office/drawing/2014/main" id="{70B03BCE-CB24-7081-89E8-B11652C2651A}"/>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790004" y="1784231"/>
            <a:ext cx="2040487" cy="1422971"/>
          </a:xfrm>
          <a:prstGeom prst="rect">
            <a:avLst/>
          </a:prstGeom>
        </p:spPr>
      </p:pic>
    </p:spTree>
    <p:extLst>
      <p:ext uri="{BB962C8B-B14F-4D97-AF65-F5344CB8AC3E}">
        <p14:creationId xmlns:p14="http://schemas.microsoft.com/office/powerpoint/2010/main" val="331758335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B7F182-E244-D9FB-D0A0-637199C7B429}"/>
              </a:ext>
            </a:extLst>
          </p:cNvPr>
          <p:cNvSpPr>
            <a:spLocks noGrp="1"/>
          </p:cNvSpPr>
          <p:nvPr>
            <p:ph type="title"/>
          </p:nvPr>
        </p:nvSpPr>
        <p:spPr>
          <a:xfrm>
            <a:off x="1447191" y="638508"/>
            <a:ext cx="9295603" cy="1056319"/>
          </a:xfrm>
        </p:spPr>
        <p:txBody>
          <a:bodyPr/>
          <a:lstStyle/>
          <a:p>
            <a:r>
              <a:rPr lang="en-US" dirty="0"/>
              <a:t>10-minute Radio conversation</a:t>
            </a:r>
          </a:p>
        </p:txBody>
      </p:sp>
      <p:sp>
        <p:nvSpPr>
          <p:cNvPr id="5" name="Text Placeholder 4">
            <a:extLst>
              <a:ext uri="{FF2B5EF4-FFF2-40B4-BE49-F238E27FC236}">
                <a16:creationId xmlns:a16="http://schemas.microsoft.com/office/drawing/2014/main" id="{2EC21160-808B-5143-AEF0-6F1EC11760D7}"/>
              </a:ext>
            </a:extLst>
          </p:cNvPr>
          <p:cNvSpPr>
            <a:spLocks noGrp="1"/>
          </p:cNvSpPr>
          <p:nvPr>
            <p:ph type="body" idx="1"/>
          </p:nvPr>
        </p:nvSpPr>
        <p:spPr>
          <a:xfrm>
            <a:off x="1447191" y="1293855"/>
            <a:ext cx="4488794" cy="801943"/>
          </a:xfrm>
        </p:spPr>
        <p:txBody>
          <a:bodyPr/>
          <a:lstStyle/>
          <a:p>
            <a:r>
              <a:rPr lang="en-US" dirty="0"/>
              <a:t>Q-Codes</a:t>
            </a:r>
          </a:p>
        </p:txBody>
      </p:sp>
      <p:sp>
        <p:nvSpPr>
          <p:cNvPr id="6" name="Content Placeholder 5">
            <a:extLst>
              <a:ext uri="{FF2B5EF4-FFF2-40B4-BE49-F238E27FC236}">
                <a16:creationId xmlns:a16="http://schemas.microsoft.com/office/drawing/2014/main" id="{CF19D088-939D-1440-B685-2E7BA74609DD}"/>
              </a:ext>
            </a:extLst>
          </p:cNvPr>
          <p:cNvSpPr>
            <a:spLocks noGrp="1"/>
          </p:cNvSpPr>
          <p:nvPr>
            <p:ph sz="half" idx="2"/>
          </p:nvPr>
        </p:nvSpPr>
        <p:spPr>
          <a:xfrm>
            <a:off x="1447191" y="2095799"/>
            <a:ext cx="4488794" cy="3372928"/>
          </a:xfrm>
        </p:spPr>
        <p:txBody>
          <a:bodyPr>
            <a:normAutofit fontScale="92500" lnSpcReduction="20000"/>
          </a:bodyPr>
          <a:lstStyle/>
          <a:p>
            <a:r>
              <a:rPr lang="en-US" dirty="0"/>
              <a:t>QTH: location</a:t>
            </a:r>
          </a:p>
          <a:p>
            <a:r>
              <a:rPr lang="en-US" dirty="0"/>
              <a:t>QSO: a Conversation</a:t>
            </a:r>
          </a:p>
          <a:p>
            <a:r>
              <a:rPr lang="en-US" dirty="0"/>
              <a:t>QSL: I acknowledge receipt</a:t>
            </a:r>
          </a:p>
          <a:p>
            <a:r>
              <a:rPr lang="en-US" dirty="0"/>
              <a:t>QSY: Change frequency</a:t>
            </a:r>
          </a:p>
          <a:p>
            <a:r>
              <a:rPr lang="en-US" dirty="0"/>
              <a:t>QRM; Manmade Interference</a:t>
            </a:r>
          </a:p>
          <a:p>
            <a:r>
              <a:rPr lang="en-US" dirty="0"/>
              <a:t>QRN: Noise</a:t>
            </a:r>
          </a:p>
          <a:p>
            <a:r>
              <a:rPr lang="en-US" dirty="0"/>
              <a:t>QRP: Low Power</a:t>
            </a:r>
          </a:p>
          <a:p>
            <a:r>
              <a:rPr lang="en-US" dirty="0"/>
              <a:t>QRT: Stopping Transmitting </a:t>
            </a:r>
          </a:p>
          <a:p>
            <a:endParaRPr lang="en-US" dirty="0"/>
          </a:p>
        </p:txBody>
      </p:sp>
      <p:sp>
        <p:nvSpPr>
          <p:cNvPr id="7" name="Text Placeholder 6">
            <a:extLst>
              <a:ext uri="{FF2B5EF4-FFF2-40B4-BE49-F238E27FC236}">
                <a16:creationId xmlns:a16="http://schemas.microsoft.com/office/drawing/2014/main" id="{A559206C-F0F8-A4A3-D275-B81B352ED22B}"/>
              </a:ext>
            </a:extLst>
          </p:cNvPr>
          <p:cNvSpPr>
            <a:spLocks noGrp="1"/>
          </p:cNvSpPr>
          <p:nvPr>
            <p:ph type="body" sz="quarter" idx="3"/>
          </p:nvPr>
        </p:nvSpPr>
        <p:spPr>
          <a:xfrm>
            <a:off x="6256025" y="1255661"/>
            <a:ext cx="4488794" cy="802237"/>
          </a:xfrm>
        </p:spPr>
        <p:txBody>
          <a:bodyPr/>
          <a:lstStyle/>
          <a:p>
            <a:r>
              <a:rPr lang="en-US" dirty="0"/>
              <a:t>Log-Book</a:t>
            </a:r>
          </a:p>
        </p:txBody>
      </p:sp>
      <p:sp>
        <p:nvSpPr>
          <p:cNvPr id="8" name="Content Placeholder 7">
            <a:extLst>
              <a:ext uri="{FF2B5EF4-FFF2-40B4-BE49-F238E27FC236}">
                <a16:creationId xmlns:a16="http://schemas.microsoft.com/office/drawing/2014/main" id="{C9C773AC-95FB-B744-7592-CB812DB7E158}"/>
              </a:ext>
            </a:extLst>
          </p:cNvPr>
          <p:cNvSpPr>
            <a:spLocks noGrp="1"/>
          </p:cNvSpPr>
          <p:nvPr>
            <p:ph sz="quarter" idx="4"/>
          </p:nvPr>
        </p:nvSpPr>
        <p:spPr>
          <a:xfrm>
            <a:off x="6256025" y="2095799"/>
            <a:ext cx="4488794" cy="3363064"/>
          </a:xfrm>
        </p:spPr>
        <p:txBody>
          <a:bodyPr>
            <a:normAutofit fontScale="92500" lnSpcReduction="20000"/>
          </a:bodyPr>
          <a:lstStyle/>
          <a:p>
            <a:pPr algn="l"/>
            <a:r>
              <a:rPr lang="en-US" b="0" i="0" dirty="0">
                <a:effectLst/>
                <a:latin typeface="Arial" panose="020B0604020202020204" pitchFamily="34" charset="0"/>
              </a:rPr>
              <a:t>Date:</a:t>
            </a:r>
          </a:p>
          <a:p>
            <a:pPr algn="l"/>
            <a:r>
              <a:rPr lang="en-US" b="0" i="0" dirty="0">
                <a:effectLst/>
                <a:latin typeface="Arial" panose="020B0604020202020204" pitchFamily="34" charset="0"/>
              </a:rPr>
              <a:t>Time:</a:t>
            </a:r>
          </a:p>
          <a:p>
            <a:pPr algn="l"/>
            <a:r>
              <a:rPr lang="en-US" b="0" i="0" dirty="0">
                <a:effectLst/>
                <a:latin typeface="Arial" panose="020B0604020202020204" pitchFamily="34" charset="0"/>
              </a:rPr>
              <a:t>Frequency:</a:t>
            </a:r>
          </a:p>
          <a:p>
            <a:pPr algn="l"/>
            <a:r>
              <a:rPr lang="en-US" dirty="0">
                <a:latin typeface="Arial" panose="020B0604020202020204" pitchFamily="34" charset="0"/>
              </a:rPr>
              <a:t>DX </a:t>
            </a:r>
            <a:r>
              <a:rPr lang="en-US" b="0" i="0" dirty="0">
                <a:effectLst/>
                <a:latin typeface="Arial" panose="020B0604020202020204" pitchFamily="34" charset="0"/>
              </a:rPr>
              <a:t>Callsign:</a:t>
            </a:r>
          </a:p>
          <a:p>
            <a:pPr algn="l"/>
            <a:r>
              <a:rPr lang="en-US" dirty="0">
                <a:latin typeface="Arial" panose="020B0604020202020204" pitchFamily="34" charset="0"/>
              </a:rPr>
              <a:t>DX</a:t>
            </a:r>
            <a:r>
              <a:rPr lang="en-US" b="0" i="0" dirty="0">
                <a:effectLst/>
                <a:latin typeface="Arial" panose="020B0604020202020204" pitchFamily="34" charset="0"/>
              </a:rPr>
              <a:t> Name:</a:t>
            </a:r>
          </a:p>
          <a:p>
            <a:pPr algn="l"/>
            <a:r>
              <a:rPr lang="en-US" dirty="0">
                <a:latin typeface="Arial" panose="020B0604020202020204" pitchFamily="34" charset="0"/>
              </a:rPr>
              <a:t>DX</a:t>
            </a:r>
            <a:r>
              <a:rPr lang="en-US" b="0" i="0" dirty="0">
                <a:effectLst/>
                <a:latin typeface="Arial" panose="020B0604020202020204" pitchFamily="34" charset="0"/>
              </a:rPr>
              <a:t> Location:</a:t>
            </a:r>
          </a:p>
          <a:p>
            <a:pPr algn="l"/>
            <a:r>
              <a:rPr lang="en-US" dirty="0">
                <a:latin typeface="Arial" panose="020B0604020202020204" pitchFamily="34" charset="0"/>
              </a:rPr>
              <a:t>DX</a:t>
            </a:r>
            <a:r>
              <a:rPr lang="en-US" b="0" i="0" dirty="0">
                <a:effectLst/>
                <a:latin typeface="Arial" panose="020B0604020202020204" pitchFamily="34" charset="0"/>
              </a:rPr>
              <a:t> Signal Report (RST):</a:t>
            </a:r>
          </a:p>
          <a:p>
            <a:pPr algn="l"/>
            <a:r>
              <a:rPr lang="en-US" b="0" i="0" dirty="0">
                <a:effectLst/>
                <a:latin typeface="Arial" panose="020B0604020202020204" pitchFamily="34" charset="0"/>
              </a:rPr>
              <a:t>My Signal Report (RST):</a:t>
            </a:r>
          </a:p>
          <a:p>
            <a:endParaRPr lang="en-US" dirty="0"/>
          </a:p>
        </p:txBody>
      </p:sp>
      <p:sp>
        <p:nvSpPr>
          <p:cNvPr id="4" name="Footer Placeholder 3">
            <a:extLst>
              <a:ext uri="{FF2B5EF4-FFF2-40B4-BE49-F238E27FC236}">
                <a16:creationId xmlns:a16="http://schemas.microsoft.com/office/drawing/2014/main" id="{FBF37706-547C-E145-728F-1F1D9DAE1DB9}"/>
              </a:ext>
            </a:extLst>
          </p:cNvPr>
          <p:cNvSpPr>
            <a:spLocks noGrp="1"/>
          </p:cNvSpPr>
          <p:nvPr>
            <p:ph type="ftr" sz="quarter" idx="11"/>
          </p:nvPr>
        </p:nvSpPr>
        <p:spPr>
          <a:xfrm>
            <a:off x="6565226" y="0"/>
            <a:ext cx="5626774" cy="309201"/>
          </a:xfrm>
        </p:spPr>
        <p:txBody>
          <a:bodyPr/>
          <a:lstStyle/>
          <a:p>
            <a:pPr algn="r"/>
            <a:r>
              <a:rPr lang="en-US" dirty="0"/>
              <a:t>Requirement: 9A-6</a:t>
            </a:r>
          </a:p>
        </p:txBody>
      </p:sp>
    </p:spTree>
    <p:extLst>
      <p:ext uri="{BB962C8B-B14F-4D97-AF65-F5344CB8AC3E}">
        <p14:creationId xmlns:p14="http://schemas.microsoft.com/office/powerpoint/2010/main" val="275729219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130B326A-C054-4820-AFCA-FCB009ABC6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622291"/>
            <a:ext cx="12192000" cy="2505984"/>
          </a:xfrm>
          <a:prstGeom prst="rect">
            <a:avLst/>
          </a:prstGeom>
          <a:gradFill flip="none" rotWithShape="1">
            <a:gsLst>
              <a:gs pos="0">
                <a:schemeClr val="bg2">
                  <a:alpha val="0"/>
                </a:schemeClr>
              </a:gs>
              <a:gs pos="100000">
                <a:schemeClr val="bg2">
                  <a:alpha val="8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17" name="Picture 16">
            <a:extLst>
              <a:ext uri="{FF2B5EF4-FFF2-40B4-BE49-F238E27FC236}">
                <a16:creationId xmlns:a16="http://schemas.microsoft.com/office/drawing/2014/main" id="{E265DFC7-1B2A-4A32-9C43-C48EA6FF614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a:xfrm>
            <a:off x="0" y="6129338"/>
            <a:ext cx="12192000" cy="742950"/>
          </a:xfrm>
          <a:prstGeom prst="rect">
            <a:avLst/>
          </a:prstGeom>
        </p:spPr>
      </p:pic>
      <p:cxnSp>
        <p:nvCxnSpPr>
          <p:cNvPr id="19" name="Straight Connector 18">
            <a:extLst>
              <a:ext uri="{FF2B5EF4-FFF2-40B4-BE49-F238E27FC236}">
                <a16:creationId xmlns:a16="http://schemas.microsoft.com/office/drawing/2014/main" id="{853B328C-A402-44DE-AABB-9BFBB6617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8142"/>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pic>
        <p:nvPicPr>
          <p:cNvPr id="11" name="Picture 10" descr="Blue ribbon rosette">
            <a:extLst>
              <a:ext uri="{FF2B5EF4-FFF2-40B4-BE49-F238E27FC236}">
                <a16:creationId xmlns:a16="http://schemas.microsoft.com/office/drawing/2014/main" id="{4C8C420B-62A9-0B71-FD8A-37DDF96B0C0A}"/>
              </a:ext>
            </a:extLst>
          </p:cNvPr>
          <p:cNvPicPr>
            <a:picLocks noChangeAspect="1"/>
          </p:cNvPicPr>
          <p:nvPr/>
        </p:nvPicPr>
        <p:blipFill rotWithShape="1">
          <a:blip r:embed="rId3"/>
          <a:srcRect t="8447" r="-1" b="7595"/>
          <a:stretch/>
        </p:blipFill>
        <p:spPr>
          <a:xfrm>
            <a:off x="2" y="10"/>
            <a:ext cx="12191695" cy="6857990"/>
          </a:xfrm>
          <a:prstGeom prst="rect">
            <a:avLst/>
          </a:prstGeom>
        </p:spPr>
      </p:pic>
      <p:sp>
        <p:nvSpPr>
          <p:cNvPr id="21" name="Rectangle 20">
            <a:extLst>
              <a:ext uri="{FF2B5EF4-FFF2-40B4-BE49-F238E27FC236}">
                <a16:creationId xmlns:a16="http://schemas.microsoft.com/office/drawing/2014/main" id="{E702840B-BF21-4AB3-9552-AE05709A98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7" y="3064931"/>
            <a:ext cx="8293042" cy="2488568"/>
          </a:xfrm>
          <a:prstGeom prst="rect">
            <a:avLst/>
          </a:prstGeom>
          <a:solidFill>
            <a:srgbClr val="000001">
              <a:alpha val="75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itle 7">
            <a:extLst>
              <a:ext uri="{FF2B5EF4-FFF2-40B4-BE49-F238E27FC236}">
                <a16:creationId xmlns:a16="http://schemas.microsoft.com/office/drawing/2014/main" id="{030216EB-F868-BD62-86F8-F03AEFC65989}"/>
              </a:ext>
            </a:extLst>
          </p:cNvPr>
          <p:cNvSpPr>
            <a:spLocks noGrp="1"/>
          </p:cNvSpPr>
          <p:nvPr>
            <p:ph type="title"/>
          </p:nvPr>
        </p:nvSpPr>
        <p:spPr>
          <a:xfrm>
            <a:off x="1300526" y="3236470"/>
            <a:ext cx="6829044" cy="1431984"/>
          </a:xfrm>
        </p:spPr>
        <p:txBody>
          <a:bodyPr vert="horz" lIns="91440" tIns="45720" rIns="91440" bIns="0" rtlCol="0" anchor="b">
            <a:normAutofit/>
          </a:bodyPr>
          <a:lstStyle/>
          <a:p>
            <a:pPr algn="r"/>
            <a:r>
              <a:rPr lang="en-US" sz="4400"/>
              <a:t>We’re done!</a:t>
            </a:r>
          </a:p>
        </p:txBody>
      </p:sp>
      <p:sp>
        <p:nvSpPr>
          <p:cNvPr id="9" name="Text Placeholder 8">
            <a:extLst>
              <a:ext uri="{FF2B5EF4-FFF2-40B4-BE49-F238E27FC236}">
                <a16:creationId xmlns:a16="http://schemas.microsoft.com/office/drawing/2014/main" id="{7FA5D51B-91F6-AE82-7F33-3065AEDB8B36}"/>
              </a:ext>
            </a:extLst>
          </p:cNvPr>
          <p:cNvSpPr>
            <a:spLocks noGrp="1"/>
          </p:cNvSpPr>
          <p:nvPr>
            <p:ph type="body" idx="1"/>
          </p:nvPr>
        </p:nvSpPr>
        <p:spPr>
          <a:xfrm>
            <a:off x="1300525" y="4669144"/>
            <a:ext cx="6829043" cy="716529"/>
          </a:xfrm>
        </p:spPr>
        <p:txBody>
          <a:bodyPr vert="horz" lIns="91440" tIns="91440" rIns="91440" bIns="91440" rtlCol="0">
            <a:normAutofit/>
          </a:bodyPr>
          <a:lstStyle/>
          <a:p>
            <a:pPr algn="r"/>
            <a:r>
              <a:rPr lang="en-US" sz="1600" cap="all">
                <a:solidFill>
                  <a:srgbClr val="FFFFFE"/>
                </a:solidFill>
              </a:rPr>
              <a:t>Congratulations for getting your newest Merit Badge!</a:t>
            </a:r>
          </a:p>
        </p:txBody>
      </p:sp>
      <p:sp>
        <p:nvSpPr>
          <p:cNvPr id="7" name="Footer Placeholder 6">
            <a:extLst>
              <a:ext uri="{FF2B5EF4-FFF2-40B4-BE49-F238E27FC236}">
                <a16:creationId xmlns:a16="http://schemas.microsoft.com/office/drawing/2014/main" id="{CC82ADB2-1F4F-7BFD-FF2E-2F8E5B871882}"/>
              </a:ext>
            </a:extLst>
          </p:cNvPr>
          <p:cNvSpPr>
            <a:spLocks noGrp="1"/>
          </p:cNvSpPr>
          <p:nvPr>
            <p:ph type="ftr" sz="quarter" idx="11"/>
          </p:nvPr>
        </p:nvSpPr>
        <p:spPr>
          <a:xfrm>
            <a:off x="-3177" y="0"/>
            <a:ext cx="4113753" cy="309201"/>
          </a:xfrm>
        </p:spPr>
        <p:txBody>
          <a:bodyPr vert="horz" lIns="91440" tIns="45720" rIns="91440" bIns="45720" rtlCol="0" anchor="ctr">
            <a:normAutofit/>
          </a:bodyPr>
          <a:lstStyle/>
          <a:p>
            <a:r>
              <a:rPr lang="en-US" dirty="0">
                <a:solidFill>
                  <a:srgbClr val="FFFFFE"/>
                </a:solidFill>
              </a:rPr>
              <a:t>Complete</a:t>
            </a:r>
          </a:p>
        </p:txBody>
      </p:sp>
    </p:spTree>
    <p:extLst>
      <p:ext uri="{BB962C8B-B14F-4D97-AF65-F5344CB8AC3E}">
        <p14:creationId xmlns:p14="http://schemas.microsoft.com/office/powerpoint/2010/main" val="37704272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pic>
        <p:nvPicPr>
          <p:cNvPr id="5" name="Picture 4" descr="Cell towers">
            <a:extLst>
              <a:ext uri="{FF2B5EF4-FFF2-40B4-BE49-F238E27FC236}">
                <a16:creationId xmlns:a16="http://schemas.microsoft.com/office/drawing/2014/main" id="{560A6FCB-4682-59B6-2025-4E1503DE51E8}"/>
              </a:ext>
            </a:extLst>
          </p:cNvPr>
          <p:cNvPicPr>
            <a:picLocks noChangeAspect="1"/>
          </p:cNvPicPr>
          <p:nvPr/>
        </p:nvPicPr>
        <p:blipFill rotWithShape="1">
          <a:blip r:embed="rId2"/>
          <a:srcRect l="9091" t="21494" b="1895"/>
          <a:stretch/>
        </p:blipFill>
        <p:spPr>
          <a:xfrm>
            <a:off x="2" y="10"/>
            <a:ext cx="12191695" cy="6857990"/>
          </a:xfrm>
          <a:prstGeom prst="rect">
            <a:avLst/>
          </a:prstGeom>
        </p:spPr>
      </p:pic>
      <p:sp>
        <p:nvSpPr>
          <p:cNvPr id="20" name="Rectangle 19">
            <a:extLst>
              <a:ext uri="{FF2B5EF4-FFF2-40B4-BE49-F238E27FC236}">
                <a16:creationId xmlns:a16="http://schemas.microsoft.com/office/drawing/2014/main" id="{5035DA88-5E88-4A1D-AF31-FB3C246A50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8" y="636753"/>
            <a:ext cx="8299435" cy="5572810"/>
          </a:xfrm>
          <a:prstGeom prst="rect">
            <a:avLst/>
          </a:prstGeom>
          <a:solidFill>
            <a:srgbClr val="000001">
              <a:alpha val="74902"/>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A3ED2EE-E082-0C22-1E1A-949C18BAAC6F}"/>
              </a:ext>
            </a:extLst>
          </p:cNvPr>
          <p:cNvSpPr>
            <a:spLocks noGrp="1"/>
          </p:cNvSpPr>
          <p:nvPr>
            <p:ph type="title"/>
          </p:nvPr>
        </p:nvSpPr>
        <p:spPr>
          <a:xfrm>
            <a:off x="1304017" y="804520"/>
            <a:ext cx="6815731" cy="1049235"/>
          </a:xfrm>
        </p:spPr>
        <p:txBody>
          <a:bodyPr>
            <a:normAutofit/>
          </a:bodyPr>
          <a:lstStyle/>
          <a:p>
            <a:r>
              <a:rPr lang="en-US" b="1" i="0">
                <a:effectLst/>
                <a:latin typeface="Arial" panose="020B0604020202020204" pitchFamily="34" charset="0"/>
              </a:rPr>
              <a:t>call signs</a:t>
            </a:r>
            <a:endParaRPr lang="en-US"/>
          </a:p>
        </p:txBody>
      </p:sp>
      <p:sp>
        <p:nvSpPr>
          <p:cNvPr id="3" name="Content Placeholder 2">
            <a:extLst>
              <a:ext uri="{FF2B5EF4-FFF2-40B4-BE49-F238E27FC236}">
                <a16:creationId xmlns:a16="http://schemas.microsoft.com/office/drawing/2014/main" id="{365CF9FA-7E85-01EB-AB0B-E572D5D43CD9}"/>
              </a:ext>
            </a:extLst>
          </p:cNvPr>
          <p:cNvSpPr>
            <a:spLocks noGrp="1"/>
          </p:cNvSpPr>
          <p:nvPr>
            <p:ph idx="1"/>
          </p:nvPr>
        </p:nvSpPr>
        <p:spPr>
          <a:xfrm>
            <a:off x="1304017" y="2015733"/>
            <a:ext cx="6815731" cy="4021267"/>
          </a:xfrm>
        </p:spPr>
        <p:txBody>
          <a:bodyPr>
            <a:normAutofit/>
          </a:bodyPr>
          <a:lstStyle/>
          <a:p>
            <a:pPr marL="0" indent="0">
              <a:buNone/>
            </a:pPr>
            <a:r>
              <a:rPr lang="en-US" b="1" i="0">
                <a:solidFill>
                  <a:srgbClr val="FFFFFE"/>
                </a:solidFill>
                <a:effectLst/>
                <a:latin typeface="Arial" panose="020B0604020202020204" pitchFamily="34" charset="0"/>
              </a:rPr>
              <a:t>All radio transmitters must use call signs</a:t>
            </a:r>
            <a:r>
              <a:rPr lang="en-US" b="0" i="0">
                <a:solidFill>
                  <a:srgbClr val="FFFFFE"/>
                </a:solidFill>
                <a:effectLst/>
                <a:latin typeface="Arial" panose="020B0604020202020204" pitchFamily="34" charset="0"/>
              </a:rPr>
              <a:t> to prove that they have been licensed. Some broadcast call signs are WABC or KYW.  Amateur Radio Call signs are like K2GW or KC2PNP, with a number in them.</a:t>
            </a:r>
            <a:endParaRPr lang="en-US">
              <a:solidFill>
                <a:srgbClr val="FFFFFE"/>
              </a:solidFill>
            </a:endParaRPr>
          </a:p>
        </p:txBody>
      </p:sp>
      <p:sp>
        <p:nvSpPr>
          <p:cNvPr id="4" name="Footer Placeholder 3">
            <a:extLst>
              <a:ext uri="{FF2B5EF4-FFF2-40B4-BE49-F238E27FC236}">
                <a16:creationId xmlns:a16="http://schemas.microsoft.com/office/drawing/2014/main" id="{2AC826E4-75C9-1632-9035-01A66281C640}"/>
              </a:ext>
            </a:extLst>
          </p:cNvPr>
          <p:cNvSpPr>
            <a:spLocks noGrp="1"/>
          </p:cNvSpPr>
          <p:nvPr>
            <p:ph type="ftr" sz="quarter" idx="11"/>
          </p:nvPr>
        </p:nvSpPr>
        <p:spPr>
          <a:xfrm>
            <a:off x="-3178" y="6629788"/>
            <a:ext cx="5626774" cy="309201"/>
          </a:xfrm>
        </p:spPr>
        <p:txBody>
          <a:bodyPr/>
          <a:lstStyle/>
          <a:p>
            <a:r>
              <a:rPr lang="en-US" dirty="0"/>
              <a:t>Requirement: 1B</a:t>
            </a:r>
          </a:p>
          <a:p>
            <a:endParaRPr lang="en-US" dirty="0"/>
          </a:p>
        </p:txBody>
      </p:sp>
    </p:spTree>
    <p:extLst>
      <p:ext uri="{BB962C8B-B14F-4D97-AF65-F5344CB8AC3E}">
        <p14:creationId xmlns:p14="http://schemas.microsoft.com/office/powerpoint/2010/main" val="2923712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6870151-9189-4C3A-8379-EF3D95827A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Programming data on computer monitor">
            <a:extLst>
              <a:ext uri="{FF2B5EF4-FFF2-40B4-BE49-F238E27FC236}">
                <a16:creationId xmlns:a16="http://schemas.microsoft.com/office/drawing/2014/main" id="{8C8E0EA2-022B-F5FF-1E4F-A4CE2F7F9776}"/>
              </a:ext>
            </a:extLst>
          </p:cNvPr>
          <p:cNvPicPr>
            <a:picLocks noChangeAspect="1"/>
          </p:cNvPicPr>
          <p:nvPr/>
        </p:nvPicPr>
        <p:blipFill rotWithShape="1">
          <a:blip r:embed="rId2">
            <a:alphaModFix amt="50000"/>
          </a:blip>
          <a:srcRect t="12053" r="-1" b="3675"/>
          <a:stretch/>
        </p:blipFill>
        <p:spPr>
          <a:xfrm>
            <a:off x="305" y="10"/>
            <a:ext cx="12191695" cy="6857990"/>
          </a:xfrm>
          <a:prstGeom prst="rect">
            <a:avLst/>
          </a:prstGeom>
        </p:spPr>
      </p:pic>
      <p:sp>
        <p:nvSpPr>
          <p:cNvPr id="11" name="Slide Number Placeholder 7">
            <a:extLst>
              <a:ext uri="{FF2B5EF4-FFF2-40B4-BE49-F238E27FC236}">
                <a16:creationId xmlns:a16="http://schemas.microsoft.com/office/drawing/2014/main" id="{123EA69C-102A-4DD0-9547-05DCD271D159}"/>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12301" y="443732"/>
            <a:ext cx="811019" cy="503578"/>
          </a:xfrm>
          <a:prstGeom prst="rect">
            <a:avLst/>
          </a:prstGeom>
        </p:spPr>
        <p:txBody>
          <a:bodyPr vert="horz" lIns="91440" tIns="45720" rIns="91440" bIns="45720" rtlCol="0" anchor="t"/>
          <a:lstStyle>
            <a:defPPr>
              <a:defRPr lang="en-US"/>
            </a:defPPr>
            <a:lvl1pPr marL="0" algn="r" defTabSz="457200" rtl="0" eaLnBrk="1" latinLnBrk="0" hangingPunct="1">
              <a:defRPr sz="28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13" name="Footer Placeholder 6">
            <a:extLst>
              <a:ext uri="{FF2B5EF4-FFF2-40B4-BE49-F238E27FC236}">
                <a16:creationId xmlns:a16="http://schemas.microsoft.com/office/drawing/2014/main" id="{6A862265-5CA3-4C40-8582-7534C3B03C2A}"/>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76636" y="540921"/>
            <a:ext cx="4973915" cy="309201"/>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
        <p:nvSpPr>
          <p:cNvPr id="15" name="Rectangle 14">
            <a:extLst>
              <a:ext uri="{FF2B5EF4-FFF2-40B4-BE49-F238E27FC236}">
                <a16:creationId xmlns:a16="http://schemas.microsoft.com/office/drawing/2014/main" id="{600EF80B-0391-4082-9AF5-F15B091B4C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93800"/>
            <a:ext cx="12192000" cy="5664199"/>
          </a:xfrm>
          <a:prstGeom prst="rect">
            <a:avLst/>
          </a:prstGeom>
          <a:gradFill flip="none" rotWithShape="1">
            <a:gsLst>
              <a:gs pos="0">
                <a:schemeClr val="bg2">
                  <a:lumMod val="87000"/>
                  <a:alpha val="4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id="{F038E3C6-9908-E64A-ACCC-F00EB5FB062C}"/>
              </a:ext>
            </a:extLst>
          </p:cNvPr>
          <p:cNvSpPr>
            <a:spLocks noGrp="1"/>
          </p:cNvSpPr>
          <p:nvPr>
            <p:ph type="title"/>
          </p:nvPr>
        </p:nvSpPr>
        <p:spPr>
          <a:xfrm>
            <a:off x="1130271" y="1193800"/>
            <a:ext cx="3193050" cy="4699000"/>
          </a:xfrm>
        </p:spPr>
        <p:txBody>
          <a:bodyPr anchor="ctr">
            <a:normAutofit/>
          </a:bodyPr>
          <a:lstStyle/>
          <a:p>
            <a:r>
              <a:rPr lang="en-US" b="1" i="0">
                <a:solidFill>
                  <a:schemeClr val="tx1"/>
                </a:solidFill>
                <a:effectLst/>
                <a:latin typeface="Arial" panose="020B0604020202020204" pitchFamily="34" charset="0"/>
              </a:rPr>
              <a:t>Phonetic Alphabet</a:t>
            </a:r>
            <a:endParaRPr lang="en-US">
              <a:solidFill>
                <a:schemeClr val="tx1"/>
              </a:solidFill>
            </a:endParaRPr>
          </a:p>
        </p:txBody>
      </p:sp>
      <p:cxnSp>
        <p:nvCxnSpPr>
          <p:cNvPr id="17" name="Straight Connector 16">
            <a:extLst>
              <a:ext uri="{FF2B5EF4-FFF2-40B4-BE49-F238E27FC236}">
                <a16:creationId xmlns:a16="http://schemas.microsoft.com/office/drawing/2014/main" id="{D33AC32D-5F44-45F7-A0BD-7C11A86BED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600200"/>
            <a:ext cx="0" cy="3657600"/>
          </a:xfrm>
          <a:prstGeom prst="line">
            <a:avLst/>
          </a:prstGeom>
          <a:ln w="317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33315BF9-A808-9491-1AF3-4DA878AA50CC}"/>
              </a:ext>
            </a:extLst>
          </p:cNvPr>
          <p:cNvSpPr>
            <a:spLocks noGrp="1"/>
          </p:cNvSpPr>
          <p:nvPr>
            <p:ph idx="1"/>
          </p:nvPr>
        </p:nvSpPr>
        <p:spPr>
          <a:xfrm>
            <a:off x="4976636" y="1193800"/>
            <a:ext cx="6085091" cy="4699000"/>
          </a:xfrm>
        </p:spPr>
        <p:txBody>
          <a:bodyPr anchor="ctr">
            <a:normAutofit/>
          </a:bodyPr>
          <a:lstStyle/>
          <a:p>
            <a:r>
              <a:rPr lang="en-US" b="0" i="0">
                <a:effectLst/>
                <a:latin typeface="Arial" panose="020B0604020202020204" pitchFamily="34" charset="0"/>
              </a:rPr>
              <a:t>Because some letters such as "C" and "E" might sound alike when transmissions are noisy, standard </a:t>
            </a:r>
            <a:r>
              <a:rPr lang="en-US" b="1" i="0">
                <a:effectLst/>
                <a:latin typeface="Arial" panose="020B0604020202020204" pitchFamily="34" charset="0"/>
              </a:rPr>
              <a:t>Phonetic Alphabet words are often used to make things understood.</a:t>
            </a:r>
            <a:endParaRPr lang="en-US"/>
          </a:p>
        </p:txBody>
      </p:sp>
      <p:sp>
        <p:nvSpPr>
          <p:cNvPr id="19" name="Date Placeholder 1">
            <a:extLst>
              <a:ext uri="{FF2B5EF4-FFF2-40B4-BE49-F238E27FC236}">
                <a16:creationId xmlns:a16="http://schemas.microsoft.com/office/drawing/2014/main" id="{3FBF03E8-C602-4192-9C52-F84B29FDCC88}"/>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23229" y="6007878"/>
            <a:ext cx="3500715" cy="309201"/>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
        <p:nvSpPr>
          <p:cNvPr id="4" name="Footer Placeholder 3">
            <a:extLst>
              <a:ext uri="{FF2B5EF4-FFF2-40B4-BE49-F238E27FC236}">
                <a16:creationId xmlns:a16="http://schemas.microsoft.com/office/drawing/2014/main" id="{A6981C5F-092F-04D4-479B-F8C0DEB428C7}"/>
              </a:ext>
            </a:extLst>
          </p:cNvPr>
          <p:cNvSpPr>
            <a:spLocks noGrp="1"/>
          </p:cNvSpPr>
          <p:nvPr>
            <p:ph type="ftr" sz="quarter" idx="11"/>
          </p:nvPr>
        </p:nvSpPr>
        <p:spPr>
          <a:xfrm>
            <a:off x="0" y="6672044"/>
            <a:ext cx="5626774" cy="309201"/>
          </a:xfrm>
        </p:spPr>
        <p:txBody>
          <a:bodyPr/>
          <a:lstStyle/>
          <a:p>
            <a:r>
              <a:rPr lang="en-US" dirty="0"/>
              <a:t>Requirement: 1D</a:t>
            </a:r>
          </a:p>
          <a:p>
            <a:endParaRPr lang="en-US" dirty="0"/>
          </a:p>
        </p:txBody>
      </p:sp>
    </p:spTree>
    <p:extLst>
      <p:ext uri="{BB962C8B-B14F-4D97-AF65-F5344CB8AC3E}">
        <p14:creationId xmlns:p14="http://schemas.microsoft.com/office/powerpoint/2010/main" val="23822301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6B25638D-3D06-41D1-8060-4D2707C60A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622291"/>
            <a:ext cx="12192000" cy="2505984"/>
          </a:xfrm>
          <a:prstGeom prst="rect">
            <a:avLst/>
          </a:prstGeom>
          <a:gradFill flip="none" rotWithShape="1">
            <a:gsLst>
              <a:gs pos="0">
                <a:schemeClr val="bg2">
                  <a:alpha val="0"/>
                </a:schemeClr>
              </a:gs>
              <a:gs pos="100000">
                <a:schemeClr val="bg2">
                  <a:alpha val="8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22" name="Picture 21">
            <a:extLst>
              <a:ext uri="{FF2B5EF4-FFF2-40B4-BE49-F238E27FC236}">
                <a16:creationId xmlns:a16="http://schemas.microsoft.com/office/drawing/2014/main" id="{8161BB1E-0062-4056-AB94-121EF614D5F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a:xfrm>
            <a:off x="0" y="6129338"/>
            <a:ext cx="12192000" cy="742950"/>
          </a:xfrm>
          <a:prstGeom prst="rect">
            <a:avLst/>
          </a:prstGeom>
        </p:spPr>
      </p:pic>
      <p:cxnSp>
        <p:nvCxnSpPr>
          <p:cNvPr id="24" name="Straight Connector 23">
            <a:extLst>
              <a:ext uri="{FF2B5EF4-FFF2-40B4-BE49-F238E27FC236}">
                <a16:creationId xmlns:a16="http://schemas.microsoft.com/office/drawing/2014/main" id="{8FBC01E2-D629-4319-B5CB-BFA461B8CF3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8142"/>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grpSp>
        <p:nvGrpSpPr>
          <p:cNvPr id="42" name="Group 41">
            <a:extLst>
              <a:ext uri="{FF2B5EF4-FFF2-40B4-BE49-F238E27FC236}">
                <a16:creationId xmlns:a16="http://schemas.microsoft.com/office/drawing/2014/main" id="{4A16D49D-5A8B-438D-9639-ED51B23B6B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32238" y="482171"/>
            <a:ext cx="4641751" cy="5149101"/>
            <a:chOff x="632238" y="482171"/>
            <a:chExt cx="4641751" cy="5149101"/>
          </a:xfrm>
        </p:grpSpPr>
        <p:sp>
          <p:nvSpPr>
            <p:cNvPr id="43" name="Rectangle 42">
              <a:extLst>
                <a:ext uri="{FF2B5EF4-FFF2-40B4-BE49-F238E27FC236}">
                  <a16:creationId xmlns:a16="http://schemas.microsoft.com/office/drawing/2014/main" id="{74FB6ADA-583A-4EDD-A7B3-C295555C12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238" y="482171"/>
              <a:ext cx="4641751" cy="5149101"/>
            </a:xfrm>
            <a:prstGeom prst="rect">
              <a:avLst/>
            </a:prstGeom>
            <a:blipFill dpi="0" rotWithShape="1">
              <a:blip r:embed="rId3">
                <a:alphaModFix amt="30000"/>
              </a:blip>
              <a:srcRect/>
              <a:tile tx="0" ty="0" sx="100000" sy="100000" flip="none" algn="ctr"/>
            </a:blip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extrusionH="76200" contourW="12700" prstMaterial="matte">
              <a:bevelT w="152400" h="50800" prst="softRound"/>
              <a:extrusionClr>
                <a:schemeClr val="tx2"/>
              </a:extrusionClr>
              <a:contourClr>
                <a:schemeClr val="bg2"/>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EEBE7136-AC47-4E15-A987-4EBA0D349E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45297" y="812507"/>
              <a:ext cx="4001652" cy="4466452"/>
            </a:xfrm>
            <a:prstGeom prst="rect">
              <a:avLst/>
            </a:prstGeom>
            <a:gradFill>
              <a:gsLst>
                <a:gs pos="0">
                  <a:srgbClr val="DADADA"/>
                </a:gs>
                <a:gs pos="100000">
                  <a:srgbClr val="FFFFFE"/>
                </a:gs>
              </a:gsLst>
              <a:lin ang="16200000" scaled="0"/>
            </a:gradFill>
            <a:ln w="38100" cmpd="sng">
              <a:solidFill>
                <a:schemeClr val="tx2">
                  <a:lumMod val="25000"/>
                </a:schemeClr>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45" name="Rectangle 44">
            <a:extLst>
              <a:ext uri="{FF2B5EF4-FFF2-40B4-BE49-F238E27FC236}">
                <a16:creationId xmlns:a16="http://schemas.microsoft.com/office/drawing/2014/main" id="{E864D1DC-8103-4FAF-A2BF-4F74117DA4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7909" y="988222"/>
            <a:ext cx="3675314" cy="4126145"/>
          </a:xfrm>
          <a:prstGeom prst="rect">
            <a:avLst/>
          </a:prstGeom>
          <a:solidFill>
            <a:srgbClr val="FFFFFE"/>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A screenshot of a computer screen&#10;&#10;Description automatically generated">
            <a:extLst>
              <a:ext uri="{FF2B5EF4-FFF2-40B4-BE49-F238E27FC236}">
                <a16:creationId xmlns:a16="http://schemas.microsoft.com/office/drawing/2014/main" id="{3959EC11-8028-1A95-C373-9EB0CD5EBE3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1223" y="1328538"/>
            <a:ext cx="3362141" cy="3441785"/>
          </a:xfrm>
          <a:prstGeom prst="rect">
            <a:avLst/>
          </a:prstGeom>
        </p:spPr>
      </p:pic>
      <p:sp>
        <p:nvSpPr>
          <p:cNvPr id="12" name="TextBox 11">
            <a:extLst>
              <a:ext uri="{FF2B5EF4-FFF2-40B4-BE49-F238E27FC236}">
                <a16:creationId xmlns:a16="http://schemas.microsoft.com/office/drawing/2014/main" id="{62FBEAF3-6914-714C-A62E-9FE01EB68E3C}"/>
              </a:ext>
            </a:extLst>
          </p:cNvPr>
          <p:cNvSpPr txBox="1"/>
          <p:nvPr/>
        </p:nvSpPr>
        <p:spPr>
          <a:xfrm>
            <a:off x="5753317" y="2015732"/>
            <a:ext cx="4985080" cy="3450613"/>
          </a:xfrm>
          <a:prstGeom prst="rect">
            <a:avLst/>
          </a:prstGeom>
        </p:spPr>
        <p:txBody>
          <a:bodyPr vert="horz" lIns="91440" tIns="45720" rIns="91440" bIns="45720" rtlCol="0" anchor="t">
            <a:normAutofit/>
          </a:bodyPr>
          <a:lstStyle/>
          <a:p>
            <a:pPr indent="-228600" defTabSz="914400">
              <a:lnSpc>
                <a:spcPct val="120000"/>
              </a:lnSpc>
              <a:spcAft>
                <a:spcPts val="600"/>
              </a:spcAft>
              <a:buClr>
                <a:schemeClr val="accent1"/>
              </a:buClr>
              <a:buSzPct val="100000"/>
              <a:buFont typeface="Arial" panose="020B0604020202020204" pitchFamily="34" charset="0"/>
              <a:buChar char="•"/>
            </a:pPr>
            <a:r>
              <a:rPr lang="en-US" b="0" i="0" dirty="0"/>
              <a:t>For example, you might say "My name is </a:t>
            </a:r>
            <a:r>
              <a:rPr lang="en-US" b="1" dirty="0"/>
              <a:t>Shane</a:t>
            </a:r>
            <a:r>
              <a:rPr lang="en-US" b="0" i="0" dirty="0"/>
              <a:t>, I spell </a:t>
            </a:r>
            <a:r>
              <a:rPr lang="en-US" b="1" i="0" dirty="0"/>
              <a:t>Sierra, Hotel, Alpha, November, Echo.”</a:t>
            </a:r>
            <a:endParaRPr lang="en-US" dirty="0"/>
          </a:p>
        </p:txBody>
      </p:sp>
      <p:sp>
        <p:nvSpPr>
          <p:cNvPr id="14" name="Footer Placeholder 13">
            <a:extLst>
              <a:ext uri="{FF2B5EF4-FFF2-40B4-BE49-F238E27FC236}">
                <a16:creationId xmlns:a16="http://schemas.microsoft.com/office/drawing/2014/main" id="{17017F37-0FD1-FE2B-BE00-466C5838868E}"/>
              </a:ext>
            </a:extLst>
          </p:cNvPr>
          <p:cNvSpPr>
            <a:spLocks noGrp="1"/>
          </p:cNvSpPr>
          <p:nvPr>
            <p:ph type="ftr" sz="quarter" idx="11"/>
          </p:nvPr>
        </p:nvSpPr>
        <p:spPr>
          <a:xfrm>
            <a:off x="11078179" y="0"/>
            <a:ext cx="1215421" cy="309201"/>
          </a:xfrm>
        </p:spPr>
        <p:txBody>
          <a:bodyPr/>
          <a:lstStyle/>
          <a:p>
            <a:r>
              <a:rPr lang="en-US" dirty="0"/>
              <a:t>Requirement: 1D</a:t>
            </a:r>
          </a:p>
          <a:p>
            <a:endParaRPr lang="en-US" dirty="0"/>
          </a:p>
        </p:txBody>
      </p:sp>
    </p:spTree>
    <p:extLst>
      <p:ext uri="{BB962C8B-B14F-4D97-AF65-F5344CB8AC3E}">
        <p14:creationId xmlns:p14="http://schemas.microsoft.com/office/powerpoint/2010/main" val="14246065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30B326A-C054-4820-AFCA-FCB009ABC6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622291"/>
            <a:ext cx="12192000" cy="2505984"/>
          </a:xfrm>
          <a:prstGeom prst="rect">
            <a:avLst/>
          </a:prstGeom>
          <a:gradFill flip="none" rotWithShape="1">
            <a:gsLst>
              <a:gs pos="0">
                <a:schemeClr val="bg2">
                  <a:alpha val="0"/>
                </a:schemeClr>
              </a:gs>
              <a:gs pos="100000">
                <a:schemeClr val="bg2">
                  <a:alpha val="8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11" name="Picture 10">
            <a:extLst>
              <a:ext uri="{FF2B5EF4-FFF2-40B4-BE49-F238E27FC236}">
                <a16:creationId xmlns:a16="http://schemas.microsoft.com/office/drawing/2014/main" id="{E265DFC7-1B2A-4A32-9C43-C48EA6FF614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a:xfrm>
            <a:off x="0" y="6129338"/>
            <a:ext cx="12192000" cy="742950"/>
          </a:xfrm>
          <a:prstGeom prst="rect">
            <a:avLst/>
          </a:prstGeom>
        </p:spPr>
      </p:pic>
      <p:cxnSp>
        <p:nvCxnSpPr>
          <p:cNvPr id="13" name="Straight Connector 12">
            <a:extLst>
              <a:ext uri="{FF2B5EF4-FFF2-40B4-BE49-F238E27FC236}">
                <a16:creationId xmlns:a16="http://schemas.microsoft.com/office/drawing/2014/main" id="{853B328C-A402-44DE-AABB-9BFBB6617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8142"/>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useBgFill="1">
        <p:nvSpPr>
          <p:cNvPr id="15" name="Rectangle 14">
            <a:extLst>
              <a:ext uri="{FF2B5EF4-FFF2-40B4-BE49-F238E27FC236}">
                <a16:creationId xmlns:a16="http://schemas.microsoft.com/office/drawing/2014/main" id="{65513E21-21B0-48DB-8CF1-35E43B33A4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80DC2590-7A2E-E090-DFA7-5FF0E08ED0F8}"/>
              </a:ext>
            </a:extLst>
          </p:cNvPr>
          <p:cNvPicPr>
            <a:picLocks noChangeAspect="1"/>
          </p:cNvPicPr>
          <p:nvPr/>
        </p:nvPicPr>
        <p:blipFill rotWithShape="1">
          <a:blip r:embed="rId3">
            <a:alphaModFix amt="50000"/>
          </a:blip>
          <a:srcRect r="3"/>
          <a:stretch/>
        </p:blipFill>
        <p:spPr>
          <a:xfrm>
            <a:off x="20" y="10"/>
            <a:ext cx="12191675" cy="6857990"/>
          </a:xfrm>
          <a:prstGeom prst="rect">
            <a:avLst/>
          </a:prstGeom>
        </p:spPr>
      </p:pic>
      <p:sp>
        <p:nvSpPr>
          <p:cNvPr id="2" name="Title 1">
            <a:extLst>
              <a:ext uri="{FF2B5EF4-FFF2-40B4-BE49-F238E27FC236}">
                <a16:creationId xmlns:a16="http://schemas.microsoft.com/office/drawing/2014/main" id="{3609F059-C95A-B84E-72F1-862B334F76D2}"/>
              </a:ext>
            </a:extLst>
          </p:cNvPr>
          <p:cNvSpPr>
            <a:spLocks noGrp="1"/>
          </p:cNvSpPr>
          <p:nvPr>
            <p:ph type="title"/>
          </p:nvPr>
        </p:nvSpPr>
        <p:spPr>
          <a:xfrm>
            <a:off x="4976636" y="992221"/>
            <a:ext cx="6247308" cy="4873558"/>
          </a:xfrm>
        </p:spPr>
        <p:txBody>
          <a:bodyPr vert="horz" lIns="91440" tIns="45720" rIns="91440" bIns="0" rtlCol="0" anchor="ctr">
            <a:normAutofit/>
          </a:bodyPr>
          <a:lstStyle/>
          <a:p>
            <a:r>
              <a:rPr lang="en-US" sz="4800" dirty="0">
                <a:solidFill>
                  <a:schemeClr val="tx1"/>
                </a:solidFill>
              </a:rPr>
              <a:t>Requirement: 2</a:t>
            </a:r>
          </a:p>
        </p:txBody>
      </p:sp>
      <p:sp>
        <p:nvSpPr>
          <p:cNvPr id="3" name="Text Placeholder 2">
            <a:extLst>
              <a:ext uri="{FF2B5EF4-FFF2-40B4-BE49-F238E27FC236}">
                <a16:creationId xmlns:a16="http://schemas.microsoft.com/office/drawing/2014/main" id="{923D25A3-58B7-AEA2-0D53-A0B7648B0851}"/>
              </a:ext>
            </a:extLst>
          </p:cNvPr>
          <p:cNvSpPr>
            <a:spLocks noGrp="1"/>
          </p:cNvSpPr>
          <p:nvPr>
            <p:ph type="body" idx="1"/>
          </p:nvPr>
        </p:nvSpPr>
        <p:spPr>
          <a:xfrm>
            <a:off x="327547" y="324134"/>
            <a:ext cx="4004410" cy="6209731"/>
          </a:xfrm>
        </p:spPr>
        <p:txBody>
          <a:bodyPr vert="horz" lIns="91440" tIns="91440" rIns="91440" bIns="91440" rtlCol="0" anchor="ctr">
            <a:normAutofit/>
          </a:bodyPr>
          <a:lstStyle/>
          <a:p>
            <a:pPr algn="r">
              <a:lnSpc>
                <a:spcPct val="110000"/>
              </a:lnSpc>
            </a:pPr>
            <a:r>
              <a:rPr lang="en-US" sz="1600" cap="all" dirty="0"/>
              <a:t>Do the following:</a:t>
            </a:r>
          </a:p>
          <a:p>
            <a:pPr algn="r">
              <a:lnSpc>
                <a:spcPct val="110000"/>
              </a:lnSpc>
            </a:pPr>
            <a:r>
              <a:rPr lang="en-US" sz="1600" cap="all" dirty="0"/>
              <a:t>a. Sketch a diagram showing how radio waves travel locally and around the world.</a:t>
            </a:r>
          </a:p>
          <a:p>
            <a:pPr algn="r">
              <a:lnSpc>
                <a:spcPct val="110000"/>
              </a:lnSpc>
            </a:pPr>
            <a:r>
              <a:rPr lang="en-US" sz="1600" cap="all" dirty="0"/>
              <a:t>b. Explain how the broadcast radio stations WWV and WWVH can be used to help determine what you will hear when you listen to a shortwave radio.</a:t>
            </a:r>
          </a:p>
          <a:p>
            <a:pPr algn="r">
              <a:lnSpc>
                <a:spcPct val="110000"/>
              </a:lnSpc>
            </a:pPr>
            <a:r>
              <a:rPr lang="en-US" sz="1600" cap="all" dirty="0"/>
              <a:t>c. Explain the difference between a DX and a local station.</a:t>
            </a:r>
          </a:p>
          <a:p>
            <a:pPr algn="r">
              <a:lnSpc>
                <a:spcPct val="110000"/>
              </a:lnSpc>
            </a:pPr>
            <a:r>
              <a:rPr lang="en-US" sz="1600" cap="all" dirty="0"/>
              <a:t>d. Discuss what the Federal Communications Commission (FCC) does and how it is different from the International Telecommunications Union.</a:t>
            </a:r>
          </a:p>
        </p:txBody>
      </p:sp>
      <p:cxnSp>
        <p:nvCxnSpPr>
          <p:cNvPr id="25" name="Straight Connector 24">
            <a:extLst>
              <a:ext uri="{FF2B5EF4-FFF2-40B4-BE49-F238E27FC236}">
                <a16:creationId xmlns:a16="http://schemas.microsoft.com/office/drawing/2014/main" id="{580B8A35-DEA7-4D43-9DF8-90B4681D0F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600200"/>
            <a:ext cx="0" cy="3657600"/>
          </a:xfrm>
          <a:prstGeom prst="line">
            <a:avLst/>
          </a:prstGeom>
          <a:ln w="317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sp>
        <p:nvSpPr>
          <p:cNvPr id="6" name="Footer Placeholder 5">
            <a:extLst>
              <a:ext uri="{FF2B5EF4-FFF2-40B4-BE49-F238E27FC236}">
                <a16:creationId xmlns:a16="http://schemas.microsoft.com/office/drawing/2014/main" id="{FA35BA65-7E87-7495-71B4-54B76B210D46}"/>
              </a:ext>
            </a:extLst>
          </p:cNvPr>
          <p:cNvSpPr>
            <a:spLocks noGrp="1"/>
          </p:cNvSpPr>
          <p:nvPr>
            <p:ph type="ftr" sz="quarter" idx="11"/>
          </p:nvPr>
        </p:nvSpPr>
        <p:spPr>
          <a:xfrm>
            <a:off x="11052779" y="32314"/>
            <a:ext cx="1139221" cy="309201"/>
          </a:xfrm>
        </p:spPr>
        <p:txBody>
          <a:bodyPr/>
          <a:lstStyle/>
          <a:p>
            <a:r>
              <a:rPr lang="en-US" dirty="0"/>
              <a:t>Requirement: 2</a:t>
            </a:r>
          </a:p>
          <a:p>
            <a:endParaRPr lang="en-US" dirty="0"/>
          </a:p>
        </p:txBody>
      </p:sp>
    </p:spTree>
    <p:extLst>
      <p:ext uri="{BB962C8B-B14F-4D97-AF65-F5344CB8AC3E}">
        <p14:creationId xmlns:p14="http://schemas.microsoft.com/office/powerpoint/2010/main" val="39485631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83EAA59-24DC-4627-AB66-12602B7625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622291"/>
            <a:ext cx="12192000" cy="2505984"/>
          </a:xfrm>
          <a:prstGeom prst="rect">
            <a:avLst/>
          </a:prstGeom>
          <a:gradFill flip="none" rotWithShape="1">
            <a:gsLst>
              <a:gs pos="0">
                <a:schemeClr val="bg2">
                  <a:alpha val="0"/>
                </a:schemeClr>
              </a:gs>
              <a:gs pos="100000">
                <a:schemeClr val="bg2">
                  <a:alpha val="8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12" name="Picture 11">
            <a:extLst>
              <a:ext uri="{FF2B5EF4-FFF2-40B4-BE49-F238E27FC236}">
                <a16:creationId xmlns:a16="http://schemas.microsoft.com/office/drawing/2014/main" id="{337D7E9F-40E2-421F-8428-EF1ED3BD535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a:xfrm>
            <a:off x="0" y="6129338"/>
            <a:ext cx="12192000" cy="742950"/>
          </a:xfrm>
          <a:prstGeom prst="rect">
            <a:avLst/>
          </a:prstGeom>
        </p:spPr>
      </p:pic>
      <p:cxnSp>
        <p:nvCxnSpPr>
          <p:cNvPr id="14" name="Straight Connector 13">
            <a:extLst>
              <a:ext uri="{FF2B5EF4-FFF2-40B4-BE49-F238E27FC236}">
                <a16:creationId xmlns:a16="http://schemas.microsoft.com/office/drawing/2014/main" id="{42928F44-8AA2-4E03-A7D3-F2A035E9757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8142"/>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useBgFill="1">
        <p:nvSpPr>
          <p:cNvPr id="16" name="Rectangle 15">
            <a:extLst>
              <a:ext uri="{FF2B5EF4-FFF2-40B4-BE49-F238E27FC236}">
                <a16:creationId xmlns:a16="http://schemas.microsoft.com/office/drawing/2014/main" id="{A538C7E5-0116-453C-9CD0-757E1C972D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2763EE5-6E4A-6996-24B1-B0FCC2ADA195}"/>
              </a:ext>
            </a:extLst>
          </p:cNvPr>
          <p:cNvSpPr>
            <a:spLocks noGrp="1"/>
          </p:cNvSpPr>
          <p:nvPr>
            <p:ph type="title"/>
          </p:nvPr>
        </p:nvSpPr>
        <p:spPr>
          <a:xfrm>
            <a:off x="1451579" y="804519"/>
            <a:ext cx="9291215" cy="1049235"/>
          </a:xfrm>
        </p:spPr>
        <p:txBody>
          <a:bodyPr vert="horz" lIns="91440" tIns="45720" rIns="91440" bIns="45720" rtlCol="0" anchor="ctr">
            <a:normAutofit/>
          </a:bodyPr>
          <a:lstStyle/>
          <a:p>
            <a:r>
              <a:rPr lang="en-US"/>
              <a:t>way for radio waves to travel</a:t>
            </a:r>
          </a:p>
        </p:txBody>
      </p:sp>
      <p:cxnSp>
        <p:nvCxnSpPr>
          <p:cNvPr id="18" name="Straight Connector 17">
            <a:extLst>
              <a:ext uri="{FF2B5EF4-FFF2-40B4-BE49-F238E27FC236}">
                <a16:creationId xmlns:a16="http://schemas.microsoft.com/office/drawing/2014/main" id="{B755E3F5-39D9-4ABF-BFA5-232E87111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30874" y="1996645"/>
            <a:ext cx="9603274"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0" name="Rectangle 19">
            <a:extLst>
              <a:ext uri="{FF2B5EF4-FFF2-40B4-BE49-F238E27FC236}">
                <a16:creationId xmlns:a16="http://schemas.microsoft.com/office/drawing/2014/main" id="{EB09849A-7D0C-4F36-A0D6-6BD64C50EB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838524"/>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4" name="Content Placeholder 3">
            <a:extLst>
              <a:ext uri="{FF2B5EF4-FFF2-40B4-BE49-F238E27FC236}">
                <a16:creationId xmlns:a16="http://schemas.microsoft.com/office/drawing/2014/main" id="{1BC1A3EA-0652-E7E1-C829-535FAF273FFF}"/>
              </a:ext>
            </a:extLst>
          </p:cNvPr>
          <p:cNvSpPr>
            <a:spLocks/>
          </p:cNvSpPr>
          <p:nvPr/>
        </p:nvSpPr>
        <p:spPr>
          <a:xfrm>
            <a:off x="1130270" y="2556830"/>
            <a:ext cx="4637823" cy="3563201"/>
          </a:xfrm>
          <a:prstGeom prst="rect">
            <a:avLst/>
          </a:prstGeom>
        </p:spPr>
        <p:txBody>
          <a:bodyPr>
            <a:normAutofit/>
          </a:bodyPr>
          <a:lstStyle/>
          <a:p>
            <a:pPr defTabSz="470916">
              <a:spcAft>
                <a:spcPts val="600"/>
              </a:spcAft>
            </a:pPr>
            <a:r>
              <a:rPr lang="en-US" sz="1854" kern="1200">
                <a:solidFill>
                  <a:schemeClr val="tx1"/>
                </a:solidFill>
                <a:latin typeface="+mn-lt"/>
                <a:ea typeface="+mn-ea"/>
                <a:cs typeface="+mn-cs"/>
              </a:rPr>
              <a:t>The most common way for radio waves to travel is in a straight line of sight from one antenna to another.  This is most common for radio waves using frequencies of 30 </a:t>
            </a:r>
            <a:r>
              <a:rPr lang="en-US" sz="1854" kern="1200" err="1">
                <a:solidFill>
                  <a:schemeClr val="tx1"/>
                </a:solidFill>
                <a:latin typeface="+mn-lt"/>
                <a:ea typeface="+mn-ea"/>
                <a:cs typeface="+mn-cs"/>
              </a:rPr>
              <a:t>MegaHertz</a:t>
            </a:r>
            <a:r>
              <a:rPr lang="en-US" sz="1854" kern="1200">
                <a:solidFill>
                  <a:schemeClr val="tx1"/>
                </a:solidFill>
                <a:latin typeface="+mn-lt"/>
                <a:ea typeface="+mn-ea"/>
                <a:cs typeface="+mn-cs"/>
              </a:rPr>
              <a:t> (30 MHz or 30 million changes of direction per second) or higher.</a:t>
            </a:r>
            <a:endParaRPr lang="en-US"/>
          </a:p>
        </p:txBody>
      </p:sp>
      <p:sp>
        <p:nvSpPr>
          <p:cNvPr id="5" name="Content Placeholder 4">
            <a:extLst>
              <a:ext uri="{FF2B5EF4-FFF2-40B4-BE49-F238E27FC236}">
                <a16:creationId xmlns:a16="http://schemas.microsoft.com/office/drawing/2014/main" id="{2A4309D4-9EC7-C265-57E2-02AA01DD628E}"/>
              </a:ext>
            </a:extLst>
          </p:cNvPr>
          <p:cNvSpPr>
            <a:spLocks/>
          </p:cNvSpPr>
          <p:nvPr/>
        </p:nvSpPr>
        <p:spPr>
          <a:xfrm>
            <a:off x="6096822" y="2563510"/>
            <a:ext cx="4637823" cy="3555891"/>
          </a:xfrm>
          <a:prstGeom prst="rect">
            <a:avLst/>
          </a:prstGeom>
        </p:spPr>
        <p:txBody>
          <a:bodyPr>
            <a:normAutofit/>
          </a:bodyPr>
          <a:lstStyle/>
          <a:p>
            <a:pPr defTabSz="470916">
              <a:spcAft>
                <a:spcPts val="600"/>
              </a:spcAft>
            </a:pPr>
            <a:r>
              <a:rPr lang="en-US" sz="1854" kern="1200">
                <a:solidFill>
                  <a:schemeClr val="tx1"/>
                </a:solidFill>
                <a:latin typeface="+mn-lt"/>
                <a:ea typeface="+mn-ea"/>
                <a:cs typeface="+mn-cs"/>
              </a:rPr>
              <a:t>Radio sky waves between 3 and 30 MHz can also reflect off the electrically charged upper atmosphere, which is called the Ionosphere, to then bounce thousands of miles around the earth.   </a:t>
            </a:r>
          </a:p>
          <a:p>
            <a:pPr defTabSz="470916">
              <a:spcAft>
                <a:spcPts val="600"/>
              </a:spcAft>
            </a:pPr>
            <a:endParaRPr lang="en-US" sz="1854" kern="1200">
              <a:solidFill>
                <a:schemeClr val="tx1"/>
              </a:solidFill>
              <a:latin typeface="+mn-lt"/>
              <a:ea typeface="+mn-ea"/>
              <a:cs typeface="+mn-cs"/>
            </a:endParaRPr>
          </a:p>
          <a:p>
            <a:pPr defTabSz="470916">
              <a:spcAft>
                <a:spcPts val="600"/>
              </a:spcAft>
            </a:pPr>
            <a:r>
              <a:rPr lang="en-US" sz="1854" kern="1200">
                <a:solidFill>
                  <a:schemeClr val="tx1"/>
                </a:solidFill>
                <a:latin typeface="+mn-lt"/>
                <a:ea typeface="+mn-ea"/>
                <a:cs typeface="+mn-cs"/>
              </a:rPr>
              <a:t>Radio Waves below 3 </a:t>
            </a:r>
            <a:r>
              <a:rPr lang="en-US" sz="1854" kern="1200" err="1">
                <a:solidFill>
                  <a:schemeClr val="tx1"/>
                </a:solidFill>
                <a:latin typeface="+mn-lt"/>
                <a:ea typeface="+mn-ea"/>
                <a:cs typeface="+mn-cs"/>
              </a:rPr>
              <a:t>Mhz</a:t>
            </a:r>
            <a:r>
              <a:rPr lang="en-US" sz="1854" kern="1200">
                <a:solidFill>
                  <a:schemeClr val="tx1"/>
                </a:solidFill>
                <a:latin typeface="+mn-lt"/>
                <a:ea typeface="+mn-ea"/>
                <a:cs typeface="+mn-cs"/>
              </a:rPr>
              <a:t> can hug the earth's surface to travel hundreds of miles using ground waves.</a:t>
            </a:r>
            <a:endParaRPr lang="en-US"/>
          </a:p>
        </p:txBody>
      </p:sp>
      <p:sp>
        <p:nvSpPr>
          <p:cNvPr id="11" name="Footer Placeholder 10">
            <a:extLst>
              <a:ext uri="{FF2B5EF4-FFF2-40B4-BE49-F238E27FC236}">
                <a16:creationId xmlns:a16="http://schemas.microsoft.com/office/drawing/2014/main" id="{66773ED4-E8EE-C8C7-3A72-AC51B0BE3A39}"/>
              </a:ext>
            </a:extLst>
          </p:cNvPr>
          <p:cNvSpPr>
            <a:spLocks noGrp="1"/>
          </p:cNvSpPr>
          <p:nvPr>
            <p:ph type="ftr" sz="quarter" idx="11"/>
          </p:nvPr>
        </p:nvSpPr>
        <p:spPr>
          <a:xfrm>
            <a:off x="-301" y="6620244"/>
            <a:ext cx="5626774" cy="309201"/>
          </a:xfrm>
        </p:spPr>
        <p:txBody>
          <a:bodyPr/>
          <a:lstStyle/>
          <a:p>
            <a:r>
              <a:rPr lang="en-US" dirty="0"/>
              <a:t>Requirement: 2A</a:t>
            </a:r>
          </a:p>
          <a:p>
            <a:endParaRPr lang="en-US" dirty="0"/>
          </a:p>
        </p:txBody>
      </p:sp>
    </p:spTree>
    <p:extLst>
      <p:ext uri="{BB962C8B-B14F-4D97-AF65-F5344CB8AC3E}">
        <p14:creationId xmlns:p14="http://schemas.microsoft.com/office/powerpoint/2010/main" val="4244786815"/>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9D5"/>
      </a:lt2>
      <a:accent1>
        <a:srgbClr val="FB8C29"/>
      </a:accent1>
      <a:accent2>
        <a:srgbClr val="F2C351"/>
      </a:accent2>
      <a:accent3>
        <a:srgbClr val="D0CBA5"/>
      </a:accent3>
      <a:accent4>
        <a:srgbClr val="A2C476"/>
      </a:accent4>
      <a:accent5>
        <a:srgbClr val="57C293"/>
      </a:accent5>
      <a:accent6>
        <a:srgbClr val="06BFDE"/>
      </a:accent6>
      <a:hlink>
        <a:srgbClr val="FBAE29"/>
      </a:hlink>
      <a:folHlink>
        <a:srgbClr val="EDC47E"/>
      </a:folHlink>
    </a:clrScheme>
    <a:fontScheme name="Gallery">
      <a:majorFont>
        <a:latin typeface="Rockwell" panose="020606030202050204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BB5F5D82-B5E9-469E-A815-C655ED4AF24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Gallery</Template>
  <TotalTime>118</TotalTime>
  <Words>3639</Words>
  <Application>Microsoft Office PowerPoint</Application>
  <PresentationFormat>Widescreen</PresentationFormat>
  <Paragraphs>265</Paragraphs>
  <Slides>45</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45</vt:i4>
      </vt:variant>
    </vt:vector>
  </HeadingPairs>
  <TitlesOfParts>
    <vt:vector size="53" baseType="lpstr">
      <vt:lpstr>Arial</vt:lpstr>
      <vt:lpstr>Arial,Helvetica,sans-serif</vt:lpstr>
      <vt:lpstr>Calibri</vt:lpstr>
      <vt:lpstr>Courier New,Courier,monospace</vt:lpstr>
      <vt:lpstr>Roboto</vt:lpstr>
      <vt:lpstr>Rockwell</vt:lpstr>
      <vt:lpstr>Verdana</vt:lpstr>
      <vt:lpstr>Gallery</vt:lpstr>
      <vt:lpstr>Radio Merit Badge</vt:lpstr>
      <vt:lpstr>Requirement: 1</vt:lpstr>
      <vt:lpstr>Radio is a way to electronically communicate without wires</vt:lpstr>
      <vt:lpstr>Broadcasting</vt:lpstr>
      <vt:lpstr>call signs</vt:lpstr>
      <vt:lpstr>Phonetic Alphabet</vt:lpstr>
      <vt:lpstr>PowerPoint Presentation</vt:lpstr>
      <vt:lpstr>Requirement: 2</vt:lpstr>
      <vt:lpstr>way for radio waves to travel</vt:lpstr>
      <vt:lpstr>Radio Waves</vt:lpstr>
      <vt:lpstr>WWV and WWVH</vt:lpstr>
      <vt:lpstr>Local vs DX</vt:lpstr>
      <vt:lpstr>What is the FCC</vt:lpstr>
      <vt:lpstr>Requirement: 3</vt:lpstr>
      <vt:lpstr>Medium Frequencies</vt:lpstr>
      <vt:lpstr>High Frequencies</vt:lpstr>
      <vt:lpstr>Very High Frequencies</vt:lpstr>
      <vt:lpstr>Ultra High Frequencies</vt:lpstr>
      <vt:lpstr>Requirement: 4</vt:lpstr>
      <vt:lpstr>How Radio Works</vt:lpstr>
      <vt:lpstr>Requirement: 5 </vt:lpstr>
      <vt:lpstr>Block Diagrams</vt:lpstr>
      <vt:lpstr>Schematic diagram</vt:lpstr>
      <vt:lpstr>Draw a Block Diagram</vt:lpstr>
      <vt:lpstr>how information is sent</vt:lpstr>
      <vt:lpstr>Amplitude Modulation</vt:lpstr>
      <vt:lpstr>Single Side Band</vt:lpstr>
      <vt:lpstr>Frequency Modulation</vt:lpstr>
      <vt:lpstr>Digital Transmission</vt:lpstr>
      <vt:lpstr>NoAA Weather Radio</vt:lpstr>
      <vt:lpstr>Mobile/cell phones</vt:lpstr>
      <vt:lpstr>Requirement: 6</vt:lpstr>
      <vt:lpstr>Safety Precautions</vt:lpstr>
      <vt:lpstr>Requirement: 7</vt:lpstr>
      <vt:lpstr>Requirement: 8</vt:lpstr>
      <vt:lpstr>Sample Radio Careers</vt:lpstr>
      <vt:lpstr>Requirement: 9</vt:lpstr>
      <vt:lpstr>Amateur Radio</vt:lpstr>
      <vt:lpstr>Amateur Radio</vt:lpstr>
      <vt:lpstr>Technician, general, and extra class</vt:lpstr>
      <vt:lpstr>Q-Codes</vt:lpstr>
      <vt:lpstr>Emergency Calls on the radio</vt:lpstr>
      <vt:lpstr>Amateur Radio Types</vt:lpstr>
      <vt:lpstr>10-minute Radio conversation</vt:lpstr>
      <vt:lpstr>We’re done!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Radio Merit Badge</dc:title>
  <dc:creator>Shane McCracken</dc:creator>
  <cp:lastModifiedBy>Shane McCracken</cp:lastModifiedBy>
  <cp:revision>2</cp:revision>
  <dcterms:created xsi:type="dcterms:W3CDTF">2023-12-10T04:02:00Z</dcterms:created>
  <dcterms:modified xsi:type="dcterms:W3CDTF">2023-12-10T06:00:32Z</dcterms:modified>
</cp:coreProperties>
</file>